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80" r:id="rId5"/>
    <p:sldMasterId id="2147483662" r:id="rId6"/>
    <p:sldMasterId id="2147483673" r:id="rId7"/>
  </p:sldMasterIdLst>
  <p:sldIdLst>
    <p:sldId id="300" r:id="rId8"/>
    <p:sldId id="301" r:id="rId9"/>
    <p:sldId id="302" r:id="rId10"/>
    <p:sldId id="303" r:id="rId11"/>
    <p:sldId id="305" r:id="rId12"/>
    <p:sldId id="306" r:id="rId13"/>
    <p:sldId id="308" r:id="rId14"/>
  </p:sldIdLst>
  <p:sldSz cx="10691813" cy="7559675"/>
  <p:notesSz cx="10234613" cy="7104063"/>
  <p:defaultTextStyle>
    <a:defPPr>
      <a:defRPr lang="fr-FR"/>
    </a:defPPr>
    <a:lvl1pPr marL="0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1pPr>
    <a:lvl2pPr marL="457105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2pPr>
    <a:lvl3pPr marL="914209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3pPr>
    <a:lvl4pPr marL="1371314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4pPr>
    <a:lvl5pPr marL="1828419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5pPr>
    <a:lvl6pPr marL="2285523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6pPr>
    <a:lvl7pPr marL="2742628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7pPr>
    <a:lvl8pPr marL="3199731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8pPr>
    <a:lvl9pPr marL="3656836" algn="l" defTabSz="91420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 userDrawn="1">
          <p15:clr>
            <a:srgbClr val="A4A3A4"/>
          </p15:clr>
        </p15:guide>
        <p15:guide id="2" pos="3369" userDrawn="1">
          <p15:clr>
            <a:srgbClr val="A4A3A4"/>
          </p15:clr>
        </p15:guide>
        <p15:guide id="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35F"/>
    <a:srgbClr val="00823B"/>
    <a:srgbClr val="E28700"/>
    <a:srgbClr val="FF9900"/>
    <a:srgbClr val="F29000"/>
    <a:srgbClr val="FFCC9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283763-41D6-450B-995E-356DA0607BDA}" v="2" dt="2025-08-29T06:53:05.240"/>
  </p1510:revLst>
</p1510:revInfo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30" autoAdjust="0"/>
    <p:restoredTop sz="94660"/>
  </p:normalViewPr>
  <p:slideViewPr>
    <p:cSldViewPr showGuides="1">
      <p:cViewPr varScale="1">
        <p:scale>
          <a:sx n="100" d="100"/>
          <a:sy n="100" d="100"/>
        </p:scale>
        <p:origin x="1554" y="96"/>
      </p:cViewPr>
      <p:guideLst>
        <p:guide orient="horz" pos="2382"/>
        <p:guide pos="336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ns, Yvon" userId="ef410afc-05b8-4b4e-bfd6-b27744b6444f" providerId="ADAL" clId="{E1283763-41D6-450B-995E-356DA0607BDA}"/>
    <pc:docChg chg="custSel modSld">
      <pc:chgData name="Pons, Yvon" userId="ef410afc-05b8-4b4e-bfd6-b27744b6444f" providerId="ADAL" clId="{E1283763-41D6-450B-995E-356DA0607BDA}" dt="2025-08-29T06:53:05.240" v="3"/>
      <pc:docMkLst>
        <pc:docMk/>
      </pc:docMkLst>
      <pc:sldChg chg="addSp delSp modSp mod">
        <pc:chgData name="Pons, Yvon" userId="ef410afc-05b8-4b4e-bfd6-b27744b6444f" providerId="ADAL" clId="{E1283763-41D6-450B-995E-356DA0607BDA}" dt="2025-08-29T06:51:07.236" v="1"/>
        <pc:sldMkLst>
          <pc:docMk/>
          <pc:sldMk cId="2662137048" sldId="300"/>
        </pc:sldMkLst>
        <pc:picChg chg="add mod">
          <ac:chgData name="Pons, Yvon" userId="ef410afc-05b8-4b4e-bfd6-b27744b6444f" providerId="ADAL" clId="{E1283763-41D6-450B-995E-356DA0607BDA}" dt="2025-08-29T06:51:07.236" v="1"/>
          <ac:picMkLst>
            <pc:docMk/>
            <pc:sldMk cId="2662137048" sldId="300"/>
            <ac:picMk id="6" creationId="{155DC42A-43EA-3547-B1FE-41388707B9CD}"/>
          </ac:picMkLst>
        </pc:picChg>
        <pc:picChg chg="del">
          <ac:chgData name="Pons, Yvon" userId="ef410afc-05b8-4b4e-bfd6-b27744b6444f" providerId="ADAL" clId="{E1283763-41D6-450B-995E-356DA0607BDA}" dt="2025-08-29T06:50:53.246" v="0" actId="478"/>
          <ac:picMkLst>
            <pc:docMk/>
            <pc:sldMk cId="2662137048" sldId="300"/>
            <ac:picMk id="8" creationId="{477ABC6A-B962-9744-02D9-2B39B41EE3D9}"/>
          </ac:picMkLst>
        </pc:picChg>
      </pc:sldChg>
      <pc:sldChg chg="addSp delSp modSp mod">
        <pc:chgData name="Pons, Yvon" userId="ef410afc-05b8-4b4e-bfd6-b27744b6444f" providerId="ADAL" clId="{E1283763-41D6-450B-995E-356DA0607BDA}" dt="2025-08-29T06:53:05.240" v="3"/>
        <pc:sldMkLst>
          <pc:docMk/>
          <pc:sldMk cId="1582453378" sldId="301"/>
        </pc:sldMkLst>
        <pc:picChg chg="add mod">
          <ac:chgData name="Pons, Yvon" userId="ef410afc-05b8-4b4e-bfd6-b27744b6444f" providerId="ADAL" clId="{E1283763-41D6-450B-995E-356DA0607BDA}" dt="2025-08-29T06:53:05.240" v="3"/>
          <ac:picMkLst>
            <pc:docMk/>
            <pc:sldMk cId="1582453378" sldId="301"/>
            <ac:picMk id="2" creationId="{6FCF8F15-110C-BD44-C1A6-4A23929362EE}"/>
          </ac:picMkLst>
        </pc:picChg>
        <pc:picChg chg="del">
          <ac:chgData name="Pons, Yvon" userId="ef410afc-05b8-4b4e-bfd6-b27744b6444f" providerId="ADAL" clId="{E1283763-41D6-450B-995E-356DA0607BDA}" dt="2025-08-29T06:51:38.361" v="2" actId="478"/>
          <ac:picMkLst>
            <pc:docMk/>
            <pc:sldMk cId="1582453378" sldId="301"/>
            <ac:picMk id="6" creationId="{81CF4151-81A2-EF39-38D9-CF3CB41A995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er deg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49561D1-8EA8-4E00-A501-A527D2B87E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"/>
          <a:stretch/>
        </p:blipFill>
        <p:spPr>
          <a:xfrm>
            <a:off x="-16193" y="-36587"/>
            <a:ext cx="10709958" cy="759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618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 march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AE5A094A-BC00-4AE2-9C20-AE7A3ADAAB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62" y="0"/>
            <a:ext cx="10682688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805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va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47A2832-C44A-4063-9D47-C0F230C626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824" y="0"/>
            <a:ext cx="10666164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81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We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8526E430-6986-4B2C-8BFD-EEC8CAEF91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54" y="0"/>
            <a:ext cx="10686105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623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1763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dt="0"/>
  <p:txStyles>
    <p:titleStyle>
      <a:lvl1pPr algn="l" defTabSz="1193878" rtl="0" eaLnBrk="1" latinLnBrk="0" hangingPunct="1">
        <a:lnSpc>
          <a:spcPct val="87000"/>
        </a:lnSpc>
        <a:spcBef>
          <a:spcPct val="0"/>
        </a:spcBef>
        <a:buNone/>
        <a:defRPr sz="2100" kern="1200" cap="all" baseline="0">
          <a:solidFill>
            <a:schemeClr val="tx2"/>
          </a:solidFill>
          <a:latin typeface="Trebuchet MS" panose="020B0603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1193878" rtl="0" eaLnBrk="1" latinLnBrk="0" hangingPunct="1">
        <a:lnSpc>
          <a:spcPct val="120000"/>
        </a:lnSpc>
        <a:spcBef>
          <a:spcPts val="630"/>
        </a:spcBef>
        <a:spcAft>
          <a:spcPts val="630"/>
        </a:spcAft>
        <a:buFont typeface="Arial" panose="020B0604020202020204" pitchFamily="34" charset="0"/>
        <a:buChar char="​"/>
        <a:defRPr sz="946" b="1" kern="1200" cap="none" baseline="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1pPr>
      <a:lvl2pPr marL="0" indent="0" algn="l" defTabSz="1193878" rtl="0" eaLnBrk="1" latinLnBrk="0" hangingPunct="1">
        <a:lnSpc>
          <a:spcPct val="120000"/>
        </a:lnSpc>
        <a:spcBef>
          <a:spcPts val="630"/>
        </a:spcBef>
        <a:buFont typeface="Arial" panose="020B0604020202020204" pitchFamily="34" charset="0"/>
        <a:buChar char="​"/>
        <a:defRPr sz="841" b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2pPr>
      <a:lvl3pPr marL="113827" indent="-113827" algn="l" defTabSz="1193878" rtl="0" eaLnBrk="1" latinLnBrk="0" hangingPunct="1">
        <a:lnSpc>
          <a:spcPct val="87000"/>
        </a:lnSpc>
        <a:spcBef>
          <a:spcPts val="841"/>
        </a:spcBef>
        <a:buFont typeface="Wingdings" panose="05000000000000000000" pitchFamily="2" charset="2"/>
        <a:buChar char="§"/>
        <a:defRPr sz="841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3pPr>
      <a:lvl4pPr marL="191728" indent="-96698" algn="l" defTabSz="1193878" rtl="0" eaLnBrk="1" latinLnBrk="0" hangingPunct="1">
        <a:lnSpc>
          <a:spcPct val="87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4pPr>
      <a:lvl5pPr marL="106483" indent="-106483" algn="l" defTabSz="1193878" rtl="0" eaLnBrk="1" latinLnBrk="0" hangingPunct="1">
        <a:lnSpc>
          <a:spcPct val="87000"/>
        </a:lnSpc>
        <a:spcBef>
          <a:spcPts val="841"/>
        </a:spcBef>
        <a:buFont typeface="Trebuchet MS" panose="020B0603020202020204" pitchFamily="34" charset="0"/>
        <a:buChar char="&gt;"/>
        <a:defRPr sz="841" i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5pPr>
      <a:lvl6pPr marL="191728" indent="-95031" algn="l" defTabSz="1193878" rtl="0" eaLnBrk="1" latinLnBrk="0" hangingPunct="1">
        <a:lnSpc>
          <a:spcPct val="90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+mn-lt"/>
          <a:ea typeface="+mn-ea"/>
          <a:cs typeface="+mn-cs"/>
        </a:defRPr>
      </a:lvl6pPr>
      <a:lvl7pPr marL="388010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47704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5073985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1pPr>
      <a:lvl2pPr marL="59694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2pPr>
      <a:lvl3pPr marL="119387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3pPr>
      <a:lvl4pPr marL="1790819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4pPr>
      <a:lvl5pPr marL="2387757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5pPr>
      <a:lvl6pPr marL="298469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6pPr>
      <a:lvl7pPr marL="358163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17857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4775515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2" userDrawn="1">
          <p15:clr>
            <a:srgbClr val="F26B43"/>
          </p15:clr>
        </p15:guide>
        <p15:guide id="3" orient="horz" pos="4081" userDrawn="1">
          <p15:clr>
            <a:srgbClr val="F26B43"/>
          </p15:clr>
        </p15:guide>
        <p15:guide id="4" pos="605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114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dt="0"/>
  <p:txStyles>
    <p:titleStyle>
      <a:lvl1pPr algn="l" defTabSz="1193878" rtl="0" eaLnBrk="1" latinLnBrk="0" hangingPunct="1">
        <a:lnSpc>
          <a:spcPct val="87000"/>
        </a:lnSpc>
        <a:spcBef>
          <a:spcPct val="0"/>
        </a:spcBef>
        <a:buNone/>
        <a:defRPr sz="2100" kern="1200" cap="all" baseline="0">
          <a:solidFill>
            <a:schemeClr val="tx2"/>
          </a:solidFill>
          <a:latin typeface="Trebuchet MS" panose="020B0603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1193878" rtl="0" eaLnBrk="1" latinLnBrk="0" hangingPunct="1">
        <a:lnSpc>
          <a:spcPct val="120000"/>
        </a:lnSpc>
        <a:spcBef>
          <a:spcPts val="630"/>
        </a:spcBef>
        <a:spcAft>
          <a:spcPts val="630"/>
        </a:spcAft>
        <a:buFont typeface="Arial" panose="020B0604020202020204" pitchFamily="34" charset="0"/>
        <a:buChar char="​"/>
        <a:defRPr sz="946" b="1" kern="1200" cap="none" baseline="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1pPr>
      <a:lvl2pPr marL="0" indent="0" algn="l" defTabSz="1193878" rtl="0" eaLnBrk="1" latinLnBrk="0" hangingPunct="1">
        <a:lnSpc>
          <a:spcPct val="120000"/>
        </a:lnSpc>
        <a:spcBef>
          <a:spcPts val="630"/>
        </a:spcBef>
        <a:buFont typeface="Arial" panose="020B0604020202020204" pitchFamily="34" charset="0"/>
        <a:buChar char="​"/>
        <a:defRPr sz="841" b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2pPr>
      <a:lvl3pPr marL="113827" indent="-113827" algn="l" defTabSz="1193878" rtl="0" eaLnBrk="1" latinLnBrk="0" hangingPunct="1">
        <a:lnSpc>
          <a:spcPct val="87000"/>
        </a:lnSpc>
        <a:spcBef>
          <a:spcPts val="841"/>
        </a:spcBef>
        <a:buFont typeface="Wingdings" panose="05000000000000000000" pitchFamily="2" charset="2"/>
        <a:buChar char="§"/>
        <a:defRPr sz="841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3pPr>
      <a:lvl4pPr marL="191728" indent="-96698" algn="l" defTabSz="1193878" rtl="0" eaLnBrk="1" latinLnBrk="0" hangingPunct="1">
        <a:lnSpc>
          <a:spcPct val="87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4pPr>
      <a:lvl5pPr marL="106483" indent="-106483" algn="l" defTabSz="1193878" rtl="0" eaLnBrk="1" latinLnBrk="0" hangingPunct="1">
        <a:lnSpc>
          <a:spcPct val="87000"/>
        </a:lnSpc>
        <a:spcBef>
          <a:spcPts val="841"/>
        </a:spcBef>
        <a:buFont typeface="Trebuchet MS" panose="020B0603020202020204" pitchFamily="34" charset="0"/>
        <a:buChar char="&gt;"/>
        <a:defRPr sz="841" i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5pPr>
      <a:lvl6pPr marL="191728" indent="-95031" algn="l" defTabSz="1193878" rtl="0" eaLnBrk="1" latinLnBrk="0" hangingPunct="1">
        <a:lnSpc>
          <a:spcPct val="90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+mn-lt"/>
          <a:ea typeface="+mn-ea"/>
          <a:cs typeface="+mn-cs"/>
        </a:defRPr>
      </a:lvl6pPr>
      <a:lvl7pPr marL="388010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47704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5073985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1pPr>
      <a:lvl2pPr marL="59694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2pPr>
      <a:lvl3pPr marL="119387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3pPr>
      <a:lvl4pPr marL="1790819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4pPr>
      <a:lvl5pPr marL="2387757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5pPr>
      <a:lvl6pPr marL="298469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6pPr>
      <a:lvl7pPr marL="358163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17857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4775515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2" userDrawn="1">
          <p15:clr>
            <a:srgbClr val="F26B43"/>
          </p15:clr>
        </p15:guide>
        <p15:guide id="3" orient="horz" pos="4081" userDrawn="1">
          <p15:clr>
            <a:srgbClr val="F26B43"/>
          </p15:clr>
        </p15:guide>
        <p15:guide id="4" pos="605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6061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 dt="0"/>
  <p:txStyles>
    <p:titleStyle>
      <a:lvl1pPr algn="l" defTabSz="1193878" rtl="0" eaLnBrk="1" latinLnBrk="0" hangingPunct="1">
        <a:lnSpc>
          <a:spcPct val="87000"/>
        </a:lnSpc>
        <a:spcBef>
          <a:spcPct val="0"/>
        </a:spcBef>
        <a:buNone/>
        <a:defRPr sz="2100" kern="1200" cap="all" baseline="0">
          <a:solidFill>
            <a:schemeClr val="tx2"/>
          </a:solidFill>
          <a:latin typeface="Trebuchet MS" panose="020B0603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1193878" rtl="0" eaLnBrk="1" latinLnBrk="0" hangingPunct="1">
        <a:lnSpc>
          <a:spcPct val="120000"/>
        </a:lnSpc>
        <a:spcBef>
          <a:spcPts val="630"/>
        </a:spcBef>
        <a:spcAft>
          <a:spcPts val="630"/>
        </a:spcAft>
        <a:buFont typeface="Arial" panose="020B0604020202020204" pitchFamily="34" charset="0"/>
        <a:buChar char="​"/>
        <a:defRPr sz="946" b="1" kern="1200" cap="none" baseline="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1pPr>
      <a:lvl2pPr marL="0" indent="0" algn="l" defTabSz="1193878" rtl="0" eaLnBrk="1" latinLnBrk="0" hangingPunct="1">
        <a:lnSpc>
          <a:spcPct val="120000"/>
        </a:lnSpc>
        <a:spcBef>
          <a:spcPts val="630"/>
        </a:spcBef>
        <a:buFont typeface="Arial" panose="020B0604020202020204" pitchFamily="34" charset="0"/>
        <a:buChar char="​"/>
        <a:defRPr sz="841" b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2pPr>
      <a:lvl3pPr marL="113827" indent="-113827" algn="l" defTabSz="1193878" rtl="0" eaLnBrk="1" latinLnBrk="0" hangingPunct="1">
        <a:lnSpc>
          <a:spcPct val="87000"/>
        </a:lnSpc>
        <a:spcBef>
          <a:spcPts val="841"/>
        </a:spcBef>
        <a:buFont typeface="Wingdings" panose="05000000000000000000" pitchFamily="2" charset="2"/>
        <a:buChar char="§"/>
        <a:defRPr sz="841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3pPr>
      <a:lvl4pPr marL="191728" indent="-96698" algn="l" defTabSz="1193878" rtl="0" eaLnBrk="1" latinLnBrk="0" hangingPunct="1">
        <a:lnSpc>
          <a:spcPct val="87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4pPr>
      <a:lvl5pPr marL="106483" indent="-106483" algn="l" defTabSz="1193878" rtl="0" eaLnBrk="1" latinLnBrk="0" hangingPunct="1">
        <a:lnSpc>
          <a:spcPct val="87000"/>
        </a:lnSpc>
        <a:spcBef>
          <a:spcPts val="841"/>
        </a:spcBef>
        <a:buFont typeface="Trebuchet MS" panose="020B0603020202020204" pitchFamily="34" charset="0"/>
        <a:buChar char="&gt;"/>
        <a:defRPr sz="841" i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5pPr>
      <a:lvl6pPr marL="191728" indent="-95031" algn="l" defTabSz="1193878" rtl="0" eaLnBrk="1" latinLnBrk="0" hangingPunct="1">
        <a:lnSpc>
          <a:spcPct val="90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+mn-lt"/>
          <a:ea typeface="+mn-ea"/>
          <a:cs typeface="+mn-cs"/>
        </a:defRPr>
      </a:lvl6pPr>
      <a:lvl7pPr marL="388010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47704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5073985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1pPr>
      <a:lvl2pPr marL="59694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2pPr>
      <a:lvl3pPr marL="119387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3pPr>
      <a:lvl4pPr marL="1790819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4pPr>
      <a:lvl5pPr marL="2387757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5pPr>
      <a:lvl6pPr marL="298469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6pPr>
      <a:lvl7pPr marL="358163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17857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4775515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2" userDrawn="1">
          <p15:clr>
            <a:srgbClr val="F26B43"/>
          </p15:clr>
        </p15:guide>
        <p15:guide id="3" orient="horz" pos="4081" userDrawn="1">
          <p15:clr>
            <a:srgbClr val="F26B43"/>
          </p15:clr>
        </p15:guide>
        <p15:guide id="4" pos="6054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8958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hdr="0" dt="0"/>
  <p:txStyles>
    <p:titleStyle>
      <a:lvl1pPr algn="l" defTabSz="1193878" rtl="0" eaLnBrk="1" latinLnBrk="0" hangingPunct="1">
        <a:lnSpc>
          <a:spcPct val="87000"/>
        </a:lnSpc>
        <a:spcBef>
          <a:spcPct val="0"/>
        </a:spcBef>
        <a:buNone/>
        <a:defRPr sz="2100" kern="1200" cap="all" baseline="0">
          <a:solidFill>
            <a:schemeClr val="tx2"/>
          </a:solidFill>
          <a:latin typeface="Trebuchet MS" panose="020B0603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1193878" rtl="0" eaLnBrk="1" latinLnBrk="0" hangingPunct="1">
        <a:lnSpc>
          <a:spcPct val="120000"/>
        </a:lnSpc>
        <a:spcBef>
          <a:spcPts val="630"/>
        </a:spcBef>
        <a:spcAft>
          <a:spcPts val="630"/>
        </a:spcAft>
        <a:buFont typeface="Arial" panose="020B0604020202020204" pitchFamily="34" charset="0"/>
        <a:buChar char="​"/>
        <a:defRPr sz="946" b="1" kern="1200" cap="none" baseline="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1pPr>
      <a:lvl2pPr marL="0" indent="0" algn="l" defTabSz="1193878" rtl="0" eaLnBrk="1" latinLnBrk="0" hangingPunct="1">
        <a:lnSpc>
          <a:spcPct val="120000"/>
        </a:lnSpc>
        <a:spcBef>
          <a:spcPts val="630"/>
        </a:spcBef>
        <a:buFont typeface="Arial" panose="020B0604020202020204" pitchFamily="34" charset="0"/>
        <a:buChar char="​"/>
        <a:defRPr sz="841" b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2pPr>
      <a:lvl3pPr marL="113827" indent="-113827" algn="l" defTabSz="1193878" rtl="0" eaLnBrk="1" latinLnBrk="0" hangingPunct="1">
        <a:lnSpc>
          <a:spcPct val="87000"/>
        </a:lnSpc>
        <a:spcBef>
          <a:spcPts val="841"/>
        </a:spcBef>
        <a:buFont typeface="Wingdings" panose="05000000000000000000" pitchFamily="2" charset="2"/>
        <a:buChar char="§"/>
        <a:defRPr sz="841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3pPr>
      <a:lvl4pPr marL="191728" indent="-96698" algn="l" defTabSz="1193878" rtl="0" eaLnBrk="1" latinLnBrk="0" hangingPunct="1">
        <a:lnSpc>
          <a:spcPct val="87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4pPr>
      <a:lvl5pPr marL="106483" indent="-106483" algn="l" defTabSz="1193878" rtl="0" eaLnBrk="1" latinLnBrk="0" hangingPunct="1">
        <a:lnSpc>
          <a:spcPct val="87000"/>
        </a:lnSpc>
        <a:spcBef>
          <a:spcPts val="841"/>
        </a:spcBef>
        <a:buFont typeface="Trebuchet MS" panose="020B0603020202020204" pitchFamily="34" charset="0"/>
        <a:buChar char="&gt;"/>
        <a:defRPr sz="841" i="0" kern="1200">
          <a:solidFill>
            <a:schemeClr val="tx2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5pPr>
      <a:lvl6pPr marL="191728" indent="-95031" algn="l" defTabSz="1193878" rtl="0" eaLnBrk="1" latinLnBrk="0" hangingPunct="1">
        <a:lnSpc>
          <a:spcPct val="90000"/>
        </a:lnSpc>
        <a:spcBef>
          <a:spcPts val="630"/>
        </a:spcBef>
        <a:buFont typeface="Trebuchet MS" panose="020B0603020202020204" pitchFamily="34" charset="0"/>
        <a:buChar char="—"/>
        <a:defRPr sz="735" kern="1200">
          <a:solidFill>
            <a:schemeClr val="tx2"/>
          </a:solidFill>
          <a:latin typeface="+mn-lt"/>
          <a:ea typeface="+mn-ea"/>
          <a:cs typeface="+mn-cs"/>
        </a:defRPr>
      </a:lvl6pPr>
      <a:lvl7pPr marL="388010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477046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5073985" indent="-298470" algn="l" defTabSz="1193878" rtl="0" eaLnBrk="1" latinLnBrk="0" hangingPunct="1">
        <a:lnSpc>
          <a:spcPct val="90000"/>
        </a:lnSpc>
        <a:spcBef>
          <a:spcPts val="652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1pPr>
      <a:lvl2pPr marL="596940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2pPr>
      <a:lvl3pPr marL="119387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3pPr>
      <a:lvl4pPr marL="1790819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4pPr>
      <a:lvl5pPr marL="2387757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5pPr>
      <a:lvl6pPr marL="2984698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6pPr>
      <a:lvl7pPr marL="358163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7pPr>
      <a:lvl8pPr marL="4178576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8pPr>
      <a:lvl9pPr marL="4775515" algn="l" defTabSz="1193878" rtl="0" eaLnBrk="1" latinLnBrk="0" hangingPunct="1">
        <a:defRPr sz="2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12">
          <p15:clr>
            <a:srgbClr val="F26B43"/>
          </p15:clr>
        </p15:guide>
        <p15:guide id="3" orient="horz" pos="4081">
          <p15:clr>
            <a:srgbClr val="F26B43"/>
          </p15:clr>
        </p15:guide>
        <p15:guide id="4" pos="605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emf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4.emf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5.emf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6.emf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7.emf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8.emf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9.emf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91">
            <a:extLst>
              <a:ext uri="{FF2B5EF4-FFF2-40B4-BE49-F238E27FC236}">
                <a16:creationId xmlns:a16="http://schemas.microsoft.com/office/drawing/2014/main" id="{8169AAFE-4CC0-46AA-B919-C54D31B7BE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39229"/>
            <a:ext cx="367600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fr-FR" altLang="fr-FR" sz="1400" b="1" dirty="0">
                <a:latin typeface="+mj-lt"/>
              </a:rPr>
              <a:t>Semaine 1 – Du 01 au 05 Septembre 2025</a:t>
            </a:r>
          </a:p>
        </p:txBody>
      </p:sp>
      <p:pic>
        <p:nvPicPr>
          <p:cNvPr id="2104" name="image27.jpeg">
            <a:extLst>
              <a:ext uri="{FF2B5EF4-FFF2-40B4-BE49-F238E27FC236}">
                <a16:creationId xmlns:a16="http://schemas.microsoft.com/office/drawing/2014/main" id="{CE3987C9-892E-BF34-0021-85925E123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38100"/>
            <a:ext cx="1143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D5265A43-B67A-13C8-C03D-B7FB22C814A4}"/>
              </a:ext>
            </a:extLst>
          </p:cNvPr>
          <p:cNvGrpSpPr/>
          <p:nvPr/>
        </p:nvGrpSpPr>
        <p:grpSpPr>
          <a:xfrm>
            <a:off x="809402" y="6522937"/>
            <a:ext cx="9166356" cy="665659"/>
            <a:chOff x="809402" y="6228109"/>
            <a:chExt cx="9166356" cy="665659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21DBEBDA-9347-D828-E9D5-5BB344053BB5}"/>
                </a:ext>
              </a:extLst>
            </p:cNvPr>
            <p:cNvGrpSpPr/>
            <p:nvPr/>
          </p:nvGrpSpPr>
          <p:grpSpPr>
            <a:xfrm>
              <a:off x="809402" y="6228109"/>
              <a:ext cx="9166356" cy="656134"/>
              <a:chOff x="809402" y="6389799"/>
              <a:chExt cx="9166356" cy="656134"/>
            </a:xfrm>
          </p:grpSpPr>
          <p:sp>
            <p:nvSpPr>
              <p:cNvPr id="7" name="ZoneTexte 17">
                <a:extLst>
                  <a:ext uri="{FF2B5EF4-FFF2-40B4-BE49-F238E27FC236}">
                    <a16:creationId xmlns:a16="http://schemas.microsoft.com/office/drawing/2014/main" id="{C1A70073-A72E-3EF4-4762-BDCA5E21E1B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09402" y="6454021"/>
                <a:ext cx="9166356" cy="5627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1pPr>
                <a:lvl2pPr marL="742950" indent="-28575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2pPr>
                <a:lvl3pPr marL="1143000" indent="-22860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3pPr>
                <a:lvl4pPr marL="1600200" indent="-22860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4pPr>
                <a:lvl5pPr marL="2057400" indent="-22860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9pPr>
              </a:lstStyle>
              <a:p>
                <a:pPr defTabSz="998234">
                  <a:tabLst>
                    <a:tab pos="783493" algn="l"/>
                    <a:tab pos="1955265" algn="l"/>
                    <a:tab pos="3432115" algn="l"/>
                    <a:tab pos="4409747" algn="l"/>
                    <a:tab pos="6758493" algn="l"/>
                  </a:tabLst>
                </a:pPr>
                <a:r>
                  <a:rPr lang="fr-FR" altLang="fr-FR" sz="764" u="sng" kern="0" dirty="0">
                    <a:latin typeface="Trebuchet MS" panose="020B0603020202020204" pitchFamily="34" charset="0"/>
                  </a:rPr>
                  <a:t>Légende</a:t>
                </a:r>
                <a:r>
                  <a:rPr lang="fr-FR" altLang="fr-FR" sz="764" kern="0" dirty="0">
                    <a:latin typeface="Trebuchet MS" panose="020B0603020202020204" pitchFamily="34" charset="0"/>
                  </a:rPr>
                  <a:t> :                   Produit de la mer durable                                     Marée fraîche                                          Plat végétarien                                   Certifié Label Rouge </a:t>
                </a:r>
              </a:p>
              <a:p>
                <a:pPr defTabSz="998234">
                  <a:tabLst>
                    <a:tab pos="783493" algn="l"/>
                    <a:tab pos="1955265" algn="l"/>
                    <a:tab pos="3432115" algn="l"/>
                    <a:tab pos="4409747" algn="l"/>
                    <a:tab pos="6758493" algn="l"/>
                  </a:tabLst>
                </a:pPr>
                <a:endParaRPr lang="fr-FR" altLang="fr-FR" sz="764" kern="0" dirty="0">
                  <a:latin typeface="Trebuchet MS" panose="020B0603020202020204" pitchFamily="34" charset="0"/>
                </a:endParaRPr>
              </a:p>
              <a:p>
                <a:pPr defTabSz="998234">
                  <a:tabLst>
                    <a:tab pos="783493" algn="l"/>
                    <a:tab pos="1955265" algn="l"/>
                    <a:tab pos="3432115" algn="l"/>
                    <a:tab pos="4409747" algn="l"/>
                    <a:tab pos="6758493" algn="l"/>
                  </a:tabLst>
                </a:pPr>
                <a:r>
                  <a:rPr lang="fr-FR" altLang="fr-FR" sz="764" kern="0" dirty="0">
                    <a:latin typeface="Trebuchet MS" panose="020B0603020202020204" pitchFamily="34" charset="0"/>
                  </a:rPr>
                  <a:t>	</a:t>
                </a:r>
              </a:p>
              <a:p>
                <a:pPr defTabSz="998234">
                  <a:tabLst>
                    <a:tab pos="783493" algn="l"/>
                    <a:tab pos="1955265" algn="l"/>
                    <a:tab pos="2548085" algn="l"/>
                    <a:tab pos="4508551" algn="l"/>
                    <a:tab pos="6758493" algn="l"/>
                  </a:tabLst>
                </a:pPr>
                <a:r>
                  <a:rPr lang="fr-FR" altLang="fr-FR" sz="764" kern="0" dirty="0">
                    <a:latin typeface="Trebuchet MS" panose="020B0603020202020204" pitchFamily="34" charset="0"/>
                  </a:rPr>
                  <a:t>	                     Issu d’exploitation à haute valeur environnementale                                    AOP                                               BIO                 	</a:t>
                </a:r>
                <a:endParaRPr lang="fr-FR" altLang="fr-FR" sz="764" u="sng" kern="0" dirty="0">
                  <a:latin typeface="Trebuchet MS" panose="020B0603020202020204" pitchFamily="34" charset="0"/>
                </a:endParaRPr>
              </a:p>
            </p:txBody>
          </p:sp>
          <p:pic>
            <p:nvPicPr>
              <p:cNvPr id="9" name="Picture 66" descr="Picto seul-Peche Responsable">
                <a:extLst>
                  <a:ext uri="{FF2B5EF4-FFF2-40B4-BE49-F238E27FC236}">
                    <a16:creationId xmlns:a16="http://schemas.microsoft.com/office/drawing/2014/main" id="{49B97BF4-5F15-003D-6C56-F1177060A45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9482" y="6419750"/>
                <a:ext cx="250414" cy="2504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" name="Image 9">
                <a:extLst>
                  <a:ext uri="{FF2B5EF4-FFF2-40B4-BE49-F238E27FC236}">
                    <a16:creationId xmlns:a16="http://schemas.microsoft.com/office/drawing/2014/main" id="{E42B15A0-1145-82EE-B379-23FE3E0418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29771" y="6761084"/>
                <a:ext cx="284849" cy="284849"/>
              </a:xfrm>
              <a:prstGeom prst="rect">
                <a:avLst/>
              </a:prstGeom>
            </p:spPr>
          </p:pic>
          <p:pic>
            <p:nvPicPr>
              <p:cNvPr id="12" name="Image 11">
                <a:extLst>
                  <a:ext uri="{FF2B5EF4-FFF2-40B4-BE49-F238E27FC236}">
                    <a16:creationId xmlns:a16="http://schemas.microsoft.com/office/drawing/2014/main" id="{A82B0E93-0C83-5A7C-8AB2-46CF637A6A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18114" y="6415302"/>
                <a:ext cx="342572" cy="315830"/>
              </a:xfrm>
              <a:prstGeom prst="rect">
                <a:avLst/>
              </a:prstGeom>
            </p:spPr>
          </p:pic>
          <p:pic>
            <p:nvPicPr>
              <p:cNvPr id="17" name="Image 16">
                <a:extLst>
                  <a:ext uri="{FF2B5EF4-FFF2-40B4-BE49-F238E27FC236}">
                    <a16:creationId xmlns:a16="http://schemas.microsoft.com/office/drawing/2014/main" id="{23FA5908-ECE0-D93B-6A96-7CC65C0471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27424" y="6405777"/>
                <a:ext cx="277749" cy="2690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Picture 4" descr="Sticker plat végétarien 100% personnalisable | lettresadhesives.net">
                <a:extLst>
                  <a:ext uri="{FF2B5EF4-FFF2-40B4-BE49-F238E27FC236}">
                    <a16:creationId xmlns:a16="http://schemas.microsoft.com/office/drawing/2014/main" id="{6BDE6971-C490-31D1-5297-AF9B02DD62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48510" y="6389799"/>
                <a:ext cx="289891" cy="28989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60D9AE6C-65A7-DC72-1D3D-7D0FABCFA3A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30082" y="6637349"/>
              <a:ext cx="188253" cy="217700"/>
            </a:xfrm>
            <a:prstGeom prst="rect">
              <a:avLst/>
            </a:prstGeom>
          </p:spPr>
        </p:pic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F3B84A5F-A88A-633C-C026-32953144D3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6186" y="6577938"/>
              <a:ext cx="315457" cy="3158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" name="Image 5">
            <a:extLst>
              <a:ext uri="{FF2B5EF4-FFF2-40B4-BE49-F238E27FC236}">
                <a16:creationId xmlns:a16="http://schemas.microsoft.com/office/drawing/2014/main" id="{155DC42A-43EA-3547-B1FE-41388707B9C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0068" y="1784349"/>
            <a:ext cx="9591675" cy="399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137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91">
            <a:extLst>
              <a:ext uri="{FF2B5EF4-FFF2-40B4-BE49-F238E27FC236}">
                <a16:creationId xmlns:a16="http://schemas.microsoft.com/office/drawing/2014/main" id="{8169AAFE-4CC0-46AA-B919-C54D31B7BE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39229"/>
            <a:ext cx="367600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fr-FR" altLang="fr-FR" sz="1400" b="1" dirty="0">
                <a:latin typeface="+mj-lt"/>
              </a:rPr>
              <a:t>Semaine 2 – Du 08 au 12 Septembre 2025</a:t>
            </a:r>
          </a:p>
        </p:txBody>
      </p:sp>
      <p:pic>
        <p:nvPicPr>
          <p:cNvPr id="2104" name="image27.jpeg">
            <a:extLst>
              <a:ext uri="{FF2B5EF4-FFF2-40B4-BE49-F238E27FC236}">
                <a16:creationId xmlns:a16="http://schemas.microsoft.com/office/drawing/2014/main" id="{CE3987C9-892E-BF34-0021-85925E123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38100"/>
            <a:ext cx="1143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e 2">
            <a:extLst>
              <a:ext uri="{FF2B5EF4-FFF2-40B4-BE49-F238E27FC236}">
                <a16:creationId xmlns:a16="http://schemas.microsoft.com/office/drawing/2014/main" id="{8E3698ED-98D9-59E9-5411-9F456D1D736D}"/>
              </a:ext>
            </a:extLst>
          </p:cNvPr>
          <p:cNvGrpSpPr/>
          <p:nvPr/>
        </p:nvGrpSpPr>
        <p:grpSpPr>
          <a:xfrm>
            <a:off x="809402" y="6498554"/>
            <a:ext cx="9166356" cy="665659"/>
            <a:chOff x="809402" y="6228109"/>
            <a:chExt cx="9166356" cy="665659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8F6968FA-443F-DA71-6E4A-E7DAC9346079}"/>
                </a:ext>
              </a:extLst>
            </p:cNvPr>
            <p:cNvGrpSpPr/>
            <p:nvPr/>
          </p:nvGrpSpPr>
          <p:grpSpPr>
            <a:xfrm>
              <a:off x="809402" y="6228109"/>
              <a:ext cx="9166356" cy="656134"/>
              <a:chOff x="809402" y="6389799"/>
              <a:chExt cx="9166356" cy="656134"/>
            </a:xfrm>
          </p:grpSpPr>
          <p:sp>
            <p:nvSpPr>
              <p:cNvPr id="9" name="ZoneTexte 17">
                <a:extLst>
                  <a:ext uri="{FF2B5EF4-FFF2-40B4-BE49-F238E27FC236}">
                    <a16:creationId xmlns:a16="http://schemas.microsoft.com/office/drawing/2014/main" id="{F5D47729-E2B4-6B40-BE7B-1EA06799619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09402" y="6454021"/>
                <a:ext cx="9166356" cy="5627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1pPr>
                <a:lvl2pPr marL="742950" indent="-28575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2pPr>
                <a:lvl3pPr marL="1143000" indent="-22860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3pPr>
                <a:lvl4pPr marL="1600200" indent="-22860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4pPr>
                <a:lvl5pPr marL="2057400" indent="-22860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9pPr>
              </a:lstStyle>
              <a:p>
                <a:pPr defTabSz="998234">
                  <a:tabLst>
                    <a:tab pos="783493" algn="l"/>
                    <a:tab pos="1955265" algn="l"/>
                    <a:tab pos="3432115" algn="l"/>
                    <a:tab pos="4409747" algn="l"/>
                    <a:tab pos="6758493" algn="l"/>
                  </a:tabLst>
                </a:pPr>
                <a:r>
                  <a:rPr lang="fr-FR" altLang="fr-FR" sz="764" u="sng" kern="0" dirty="0">
                    <a:latin typeface="Trebuchet MS" panose="020B0603020202020204" pitchFamily="34" charset="0"/>
                  </a:rPr>
                  <a:t>Légende</a:t>
                </a:r>
                <a:r>
                  <a:rPr lang="fr-FR" altLang="fr-FR" sz="764" kern="0" dirty="0">
                    <a:latin typeface="Trebuchet MS" panose="020B0603020202020204" pitchFamily="34" charset="0"/>
                  </a:rPr>
                  <a:t> :                   Produit de la mer durable                                     Marée fraîche                                          Plat végétarien                                   Certifié Label Rouge </a:t>
                </a:r>
              </a:p>
              <a:p>
                <a:pPr defTabSz="998234">
                  <a:tabLst>
                    <a:tab pos="783493" algn="l"/>
                    <a:tab pos="1955265" algn="l"/>
                    <a:tab pos="3432115" algn="l"/>
                    <a:tab pos="4409747" algn="l"/>
                    <a:tab pos="6758493" algn="l"/>
                  </a:tabLst>
                </a:pPr>
                <a:endParaRPr lang="fr-FR" altLang="fr-FR" sz="764" kern="0" dirty="0">
                  <a:latin typeface="Trebuchet MS" panose="020B0603020202020204" pitchFamily="34" charset="0"/>
                </a:endParaRPr>
              </a:p>
              <a:p>
                <a:pPr defTabSz="998234">
                  <a:tabLst>
                    <a:tab pos="783493" algn="l"/>
                    <a:tab pos="1955265" algn="l"/>
                    <a:tab pos="3432115" algn="l"/>
                    <a:tab pos="4409747" algn="l"/>
                    <a:tab pos="6758493" algn="l"/>
                  </a:tabLst>
                </a:pPr>
                <a:r>
                  <a:rPr lang="fr-FR" altLang="fr-FR" sz="764" kern="0" dirty="0">
                    <a:latin typeface="Trebuchet MS" panose="020B0603020202020204" pitchFamily="34" charset="0"/>
                  </a:rPr>
                  <a:t>	</a:t>
                </a:r>
              </a:p>
              <a:p>
                <a:pPr defTabSz="998234">
                  <a:tabLst>
                    <a:tab pos="783493" algn="l"/>
                    <a:tab pos="1955265" algn="l"/>
                    <a:tab pos="2548085" algn="l"/>
                    <a:tab pos="4508551" algn="l"/>
                    <a:tab pos="6758493" algn="l"/>
                  </a:tabLst>
                </a:pPr>
                <a:r>
                  <a:rPr lang="fr-FR" altLang="fr-FR" sz="764" kern="0" dirty="0">
                    <a:latin typeface="Trebuchet MS" panose="020B0603020202020204" pitchFamily="34" charset="0"/>
                  </a:rPr>
                  <a:t>	                     Issu d’exploitation à haute valeur environnementale                                    AOP                                               BIO                 	</a:t>
                </a:r>
                <a:endParaRPr lang="fr-FR" altLang="fr-FR" sz="764" u="sng" kern="0" dirty="0">
                  <a:latin typeface="Trebuchet MS" panose="020B0603020202020204" pitchFamily="34" charset="0"/>
                </a:endParaRPr>
              </a:p>
            </p:txBody>
          </p:sp>
          <p:pic>
            <p:nvPicPr>
              <p:cNvPr id="10" name="Picture 66" descr="Picto seul-Peche Responsable">
                <a:extLst>
                  <a:ext uri="{FF2B5EF4-FFF2-40B4-BE49-F238E27FC236}">
                    <a16:creationId xmlns:a16="http://schemas.microsoft.com/office/drawing/2014/main" id="{474A719E-E04A-762B-1586-BB36A3EA8EB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9482" y="6419750"/>
                <a:ext cx="250414" cy="2504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Image 11">
                <a:extLst>
                  <a:ext uri="{FF2B5EF4-FFF2-40B4-BE49-F238E27FC236}">
                    <a16:creationId xmlns:a16="http://schemas.microsoft.com/office/drawing/2014/main" id="{250A4B31-3A2F-EFBE-764D-75285684C8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29771" y="6761084"/>
                <a:ext cx="284849" cy="284849"/>
              </a:xfrm>
              <a:prstGeom prst="rect">
                <a:avLst/>
              </a:prstGeom>
            </p:spPr>
          </p:pic>
          <p:pic>
            <p:nvPicPr>
              <p:cNvPr id="17" name="Image 16">
                <a:extLst>
                  <a:ext uri="{FF2B5EF4-FFF2-40B4-BE49-F238E27FC236}">
                    <a16:creationId xmlns:a16="http://schemas.microsoft.com/office/drawing/2014/main" id="{8CA54D3F-BDFE-5093-FA0D-BD6D531459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18114" y="6415302"/>
                <a:ext cx="342572" cy="315830"/>
              </a:xfrm>
              <a:prstGeom prst="rect">
                <a:avLst/>
              </a:prstGeom>
            </p:spPr>
          </p:pic>
          <p:pic>
            <p:nvPicPr>
              <p:cNvPr id="18" name="Image 17">
                <a:extLst>
                  <a:ext uri="{FF2B5EF4-FFF2-40B4-BE49-F238E27FC236}">
                    <a16:creationId xmlns:a16="http://schemas.microsoft.com/office/drawing/2014/main" id="{4360B3DA-3703-13EF-DD3C-14CF0B6B0A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27424" y="6405777"/>
                <a:ext cx="277749" cy="2690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4" descr="Sticker plat végétarien 100% personnalisable | lettresadhesives.net">
                <a:extLst>
                  <a:ext uri="{FF2B5EF4-FFF2-40B4-BE49-F238E27FC236}">
                    <a16:creationId xmlns:a16="http://schemas.microsoft.com/office/drawing/2014/main" id="{0FE2A4BF-9E94-DA28-F5E1-82416F386E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48510" y="6389799"/>
                <a:ext cx="289891" cy="28989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31115D43-7C73-CDA0-3C8D-4A9C4628626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30082" y="6637349"/>
              <a:ext cx="188253" cy="217700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CF7A353A-D5A5-A751-7EAE-1AA15A7D58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6186" y="6577938"/>
              <a:ext cx="315457" cy="3158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" name="Image 1">
            <a:extLst>
              <a:ext uri="{FF2B5EF4-FFF2-40B4-BE49-F238E27FC236}">
                <a16:creationId xmlns:a16="http://schemas.microsoft.com/office/drawing/2014/main" id="{6FCF8F15-110C-BD44-C1A6-4A23929362E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1968" y="1760537"/>
            <a:ext cx="9667875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453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4" name="image27.jpeg">
            <a:extLst>
              <a:ext uri="{FF2B5EF4-FFF2-40B4-BE49-F238E27FC236}">
                <a16:creationId xmlns:a16="http://schemas.microsoft.com/office/drawing/2014/main" id="{CE3987C9-892E-BF34-0021-85925E123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38100"/>
            <a:ext cx="1143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e 2">
            <a:extLst>
              <a:ext uri="{FF2B5EF4-FFF2-40B4-BE49-F238E27FC236}">
                <a16:creationId xmlns:a16="http://schemas.microsoft.com/office/drawing/2014/main" id="{31FDFDF0-E6E7-6DB3-36EE-75F332EDCA3A}"/>
              </a:ext>
            </a:extLst>
          </p:cNvPr>
          <p:cNvGrpSpPr/>
          <p:nvPr/>
        </p:nvGrpSpPr>
        <p:grpSpPr>
          <a:xfrm>
            <a:off x="809402" y="6426546"/>
            <a:ext cx="9166356" cy="665659"/>
            <a:chOff x="809402" y="6228109"/>
            <a:chExt cx="9166356" cy="665659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32BD6C5B-F081-5491-9D07-6AAE0FF8BB68}"/>
                </a:ext>
              </a:extLst>
            </p:cNvPr>
            <p:cNvGrpSpPr/>
            <p:nvPr/>
          </p:nvGrpSpPr>
          <p:grpSpPr>
            <a:xfrm>
              <a:off x="809402" y="6228109"/>
              <a:ext cx="9166356" cy="656134"/>
              <a:chOff x="809402" y="6389799"/>
              <a:chExt cx="9166356" cy="656134"/>
            </a:xfrm>
          </p:grpSpPr>
          <p:sp>
            <p:nvSpPr>
              <p:cNvPr id="9" name="ZoneTexte 17">
                <a:extLst>
                  <a:ext uri="{FF2B5EF4-FFF2-40B4-BE49-F238E27FC236}">
                    <a16:creationId xmlns:a16="http://schemas.microsoft.com/office/drawing/2014/main" id="{31910AEF-FD9B-D4FC-2AFB-1536C0B13B1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09402" y="6454021"/>
                <a:ext cx="9166356" cy="5627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1pPr>
                <a:lvl2pPr marL="742950" indent="-28575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2pPr>
                <a:lvl3pPr marL="1143000" indent="-22860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3pPr>
                <a:lvl4pPr marL="1600200" indent="-22860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4pPr>
                <a:lvl5pPr marL="2057400" indent="-22860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9pPr>
              </a:lstStyle>
              <a:p>
                <a:pPr defTabSz="998234">
                  <a:tabLst>
                    <a:tab pos="783493" algn="l"/>
                    <a:tab pos="1955265" algn="l"/>
                    <a:tab pos="3432115" algn="l"/>
                    <a:tab pos="4409747" algn="l"/>
                    <a:tab pos="6758493" algn="l"/>
                  </a:tabLst>
                </a:pPr>
                <a:r>
                  <a:rPr lang="fr-FR" altLang="fr-FR" sz="764" u="sng" kern="0" dirty="0">
                    <a:latin typeface="Trebuchet MS" panose="020B0603020202020204" pitchFamily="34" charset="0"/>
                  </a:rPr>
                  <a:t>Légende</a:t>
                </a:r>
                <a:r>
                  <a:rPr lang="fr-FR" altLang="fr-FR" sz="764" kern="0" dirty="0">
                    <a:latin typeface="Trebuchet MS" panose="020B0603020202020204" pitchFamily="34" charset="0"/>
                  </a:rPr>
                  <a:t> :                   Produit de la mer durable                                     Marée fraîche                                          Plat végétarien                                   Certifié Label Rouge </a:t>
                </a:r>
              </a:p>
              <a:p>
                <a:pPr defTabSz="998234">
                  <a:tabLst>
                    <a:tab pos="783493" algn="l"/>
                    <a:tab pos="1955265" algn="l"/>
                    <a:tab pos="3432115" algn="l"/>
                    <a:tab pos="4409747" algn="l"/>
                    <a:tab pos="6758493" algn="l"/>
                  </a:tabLst>
                </a:pPr>
                <a:endParaRPr lang="fr-FR" altLang="fr-FR" sz="764" kern="0" dirty="0">
                  <a:latin typeface="Trebuchet MS" panose="020B0603020202020204" pitchFamily="34" charset="0"/>
                </a:endParaRPr>
              </a:p>
              <a:p>
                <a:pPr defTabSz="998234">
                  <a:tabLst>
                    <a:tab pos="783493" algn="l"/>
                    <a:tab pos="1955265" algn="l"/>
                    <a:tab pos="3432115" algn="l"/>
                    <a:tab pos="4409747" algn="l"/>
                    <a:tab pos="6758493" algn="l"/>
                  </a:tabLst>
                </a:pPr>
                <a:r>
                  <a:rPr lang="fr-FR" altLang="fr-FR" sz="764" kern="0" dirty="0">
                    <a:latin typeface="Trebuchet MS" panose="020B0603020202020204" pitchFamily="34" charset="0"/>
                  </a:rPr>
                  <a:t>	</a:t>
                </a:r>
              </a:p>
              <a:p>
                <a:pPr defTabSz="998234">
                  <a:tabLst>
                    <a:tab pos="783493" algn="l"/>
                    <a:tab pos="1955265" algn="l"/>
                    <a:tab pos="2548085" algn="l"/>
                    <a:tab pos="4508551" algn="l"/>
                    <a:tab pos="6758493" algn="l"/>
                  </a:tabLst>
                </a:pPr>
                <a:r>
                  <a:rPr lang="fr-FR" altLang="fr-FR" sz="764" kern="0" dirty="0">
                    <a:latin typeface="Trebuchet MS" panose="020B0603020202020204" pitchFamily="34" charset="0"/>
                  </a:rPr>
                  <a:t>	                     Issu d’exploitation à haute valeur environnementale                                    AOP                                               BIO                 	</a:t>
                </a:r>
                <a:endParaRPr lang="fr-FR" altLang="fr-FR" sz="764" u="sng" kern="0" dirty="0">
                  <a:latin typeface="Trebuchet MS" panose="020B0603020202020204" pitchFamily="34" charset="0"/>
                </a:endParaRPr>
              </a:p>
            </p:txBody>
          </p:sp>
          <p:pic>
            <p:nvPicPr>
              <p:cNvPr id="10" name="Picture 66" descr="Picto seul-Peche Responsable">
                <a:extLst>
                  <a:ext uri="{FF2B5EF4-FFF2-40B4-BE49-F238E27FC236}">
                    <a16:creationId xmlns:a16="http://schemas.microsoft.com/office/drawing/2014/main" id="{8573E0B1-ECAE-630E-25AC-9C9F6C52A67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9482" y="6419750"/>
                <a:ext cx="250414" cy="2504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Image 11">
                <a:extLst>
                  <a:ext uri="{FF2B5EF4-FFF2-40B4-BE49-F238E27FC236}">
                    <a16:creationId xmlns:a16="http://schemas.microsoft.com/office/drawing/2014/main" id="{F361D273-BD18-740D-17D6-17533D447E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29771" y="6761084"/>
                <a:ext cx="284849" cy="284849"/>
              </a:xfrm>
              <a:prstGeom prst="rect">
                <a:avLst/>
              </a:prstGeom>
            </p:spPr>
          </p:pic>
          <p:pic>
            <p:nvPicPr>
              <p:cNvPr id="17" name="Image 16">
                <a:extLst>
                  <a:ext uri="{FF2B5EF4-FFF2-40B4-BE49-F238E27FC236}">
                    <a16:creationId xmlns:a16="http://schemas.microsoft.com/office/drawing/2014/main" id="{F7E74FD7-8ACD-3727-0D7A-2F282322F1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18114" y="6415302"/>
                <a:ext cx="342572" cy="315830"/>
              </a:xfrm>
              <a:prstGeom prst="rect">
                <a:avLst/>
              </a:prstGeom>
            </p:spPr>
          </p:pic>
          <p:pic>
            <p:nvPicPr>
              <p:cNvPr id="18" name="Image 17">
                <a:extLst>
                  <a:ext uri="{FF2B5EF4-FFF2-40B4-BE49-F238E27FC236}">
                    <a16:creationId xmlns:a16="http://schemas.microsoft.com/office/drawing/2014/main" id="{BDA733BB-2557-D2B6-E1F2-08CC920C19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27424" y="6405777"/>
                <a:ext cx="277749" cy="2690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4" descr="Sticker plat végétarien 100% personnalisable | lettresadhesives.net">
                <a:extLst>
                  <a:ext uri="{FF2B5EF4-FFF2-40B4-BE49-F238E27FC236}">
                    <a16:creationId xmlns:a16="http://schemas.microsoft.com/office/drawing/2014/main" id="{EA3D8C0F-6FAE-0887-8DD5-37A3030639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48510" y="6389799"/>
                <a:ext cx="289891" cy="28989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6E7F33E9-43BB-34B6-79E6-1579FAEAE9A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30082" y="6637349"/>
              <a:ext cx="188253" cy="217700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8866775-3997-80F8-B28D-350377EF1F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6186" y="6577938"/>
              <a:ext cx="315457" cy="3158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ext Box 91">
            <a:extLst>
              <a:ext uri="{FF2B5EF4-FFF2-40B4-BE49-F238E27FC236}">
                <a16:creationId xmlns:a16="http://schemas.microsoft.com/office/drawing/2014/main" id="{11C4EDC9-EF57-7204-734D-814A5E577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39229"/>
            <a:ext cx="367600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fr-FR" altLang="fr-FR" sz="1400" b="1" dirty="0">
                <a:latin typeface="+mj-lt"/>
              </a:rPr>
              <a:t>Semaine 3 – Du 15 au 19 Septembre 2025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026204A-0219-4E4B-CF2A-F665414DA26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0068" y="1760537"/>
            <a:ext cx="9591675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927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91">
            <a:extLst>
              <a:ext uri="{FF2B5EF4-FFF2-40B4-BE49-F238E27FC236}">
                <a16:creationId xmlns:a16="http://schemas.microsoft.com/office/drawing/2014/main" id="{8169AAFE-4CC0-46AA-B919-C54D31B7BE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39229"/>
            <a:ext cx="367600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fr-FR" altLang="fr-FR" sz="1400" b="1" dirty="0">
                <a:latin typeface="+mj-lt"/>
              </a:rPr>
              <a:t>Semaine 4 – Du 22 au 26 Septembre 2025</a:t>
            </a:r>
          </a:p>
        </p:txBody>
      </p:sp>
      <p:pic>
        <p:nvPicPr>
          <p:cNvPr id="2104" name="image27.jpeg">
            <a:extLst>
              <a:ext uri="{FF2B5EF4-FFF2-40B4-BE49-F238E27FC236}">
                <a16:creationId xmlns:a16="http://schemas.microsoft.com/office/drawing/2014/main" id="{CE3987C9-892E-BF34-0021-85925E123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38100"/>
            <a:ext cx="1143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e 2">
            <a:extLst>
              <a:ext uri="{FF2B5EF4-FFF2-40B4-BE49-F238E27FC236}">
                <a16:creationId xmlns:a16="http://schemas.microsoft.com/office/drawing/2014/main" id="{C575B162-07CC-38DC-B667-D1D016B97829}"/>
              </a:ext>
            </a:extLst>
          </p:cNvPr>
          <p:cNvGrpSpPr/>
          <p:nvPr/>
        </p:nvGrpSpPr>
        <p:grpSpPr>
          <a:xfrm>
            <a:off x="809402" y="6506616"/>
            <a:ext cx="9166356" cy="665659"/>
            <a:chOff x="809402" y="6228109"/>
            <a:chExt cx="9166356" cy="665659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C4DD88C0-3A39-35C0-7072-59393482DEA9}"/>
                </a:ext>
              </a:extLst>
            </p:cNvPr>
            <p:cNvGrpSpPr/>
            <p:nvPr/>
          </p:nvGrpSpPr>
          <p:grpSpPr>
            <a:xfrm>
              <a:off x="809402" y="6228109"/>
              <a:ext cx="9166356" cy="656134"/>
              <a:chOff x="809402" y="6389799"/>
              <a:chExt cx="9166356" cy="656134"/>
            </a:xfrm>
          </p:grpSpPr>
          <p:sp>
            <p:nvSpPr>
              <p:cNvPr id="9" name="ZoneTexte 17">
                <a:extLst>
                  <a:ext uri="{FF2B5EF4-FFF2-40B4-BE49-F238E27FC236}">
                    <a16:creationId xmlns:a16="http://schemas.microsoft.com/office/drawing/2014/main" id="{83F837C1-3BBB-93E3-23CB-BF972247C46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09402" y="6454021"/>
                <a:ext cx="9166356" cy="5627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1pPr>
                <a:lvl2pPr marL="742950" indent="-28575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2pPr>
                <a:lvl3pPr marL="1143000" indent="-22860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3pPr>
                <a:lvl4pPr marL="1600200" indent="-22860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4pPr>
                <a:lvl5pPr marL="2057400" indent="-22860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9pPr>
              </a:lstStyle>
              <a:p>
                <a:pPr defTabSz="998234">
                  <a:tabLst>
                    <a:tab pos="783493" algn="l"/>
                    <a:tab pos="1955265" algn="l"/>
                    <a:tab pos="3432115" algn="l"/>
                    <a:tab pos="4409747" algn="l"/>
                    <a:tab pos="6758493" algn="l"/>
                  </a:tabLst>
                </a:pPr>
                <a:r>
                  <a:rPr lang="fr-FR" altLang="fr-FR" sz="764" u="sng" kern="0" dirty="0">
                    <a:latin typeface="Trebuchet MS" panose="020B0603020202020204" pitchFamily="34" charset="0"/>
                  </a:rPr>
                  <a:t>Légende</a:t>
                </a:r>
                <a:r>
                  <a:rPr lang="fr-FR" altLang="fr-FR" sz="764" kern="0" dirty="0">
                    <a:latin typeface="Trebuchet MS" panose="020B0603020202020204" pitchFamily="34" charset="0"/>
                  </a:rPr>
                  <a:t> :                   Produit de la mer durable                                     Marée fraîche                                          Plat végétarien                                   Certifié Label Rouge </a:t>
                </a:r>
              </a:p>
              <a:p>
                <a:pPr defTabSz="998234">
                  <a:tabLst>
                    <a:tab pos="783493" algn="l"/>
                    <a:tab pos="1955265" algn="l"/>
                    <a:tab pos="3432115" algn="l"/>
                    <a:tab pos="4409747" algn="l"/>
                    <a:tab pos="6758493" algn="l"/>
                  </a:tabLst>
                </a:pPr>
                <a:endParaRPr lang="fr-FR" altLang="fr-FR" sz="764" kern="0" dirty="0">
                  <a:latin typeface="Trebuchet MS" panose="020B0603020202020204" pitchFamily="34" charset="0"/>
                </a:endParaRPr>
              </a:p>
              <a:p>
                <a:pPr defTabSz="998234">
                  <a:tabLst>
                    <a:tab pos="783493" algn="l"/>
                    <a:tab pos="1955265" algn="l"/>
                    <a:tab pos="3432115" algn="l"/>
                    <a:tab pos="4409747" algn="l"/>
                    <a:tab pos="6758493" algn="l"/>
                  </a:tabLst>
                </a:pPr>
                <a:r>
                  <a:rPr lang="fr-FR" altLang="fr-FR" sz="764" kern="0" dirty="0">
                    <a:latin typeface="Trebuchet MS" panose="020B0603020202020204" pitchFamily="34" charset="0"/>
                  </a:rPr>
                  <a:t>	</a:t>
                </a:r>
              </a:p>
              <a:p>
                <a:pPr defTabSz="998234">
                  <a:tabLst>
                    <a:tab pos="783493" algn="l"/>
                    <a:tab pos="1955265" algn="l"/>
                    <a:tab pos="2548085" algn="l"/>
                    <a:tab pos="4508551" algn="l"/>
                    <a:tab pos="6758493" algn="l"/>
                  </a:tabLst>
                </a:pPr>
                <a:r>
                  <a:rPr lang="fr-FR" altLang="fr-FR" sz="764" kern="0" dirty="0">
                    <a:latin typeface="Trebuchet MS" panose="020B0603020202020204" pitchFamily="34" charset="0"/>
                  </a:rPr>
                  <a:t>	                     Issu d’exploitation à haute valeur environnementale                                    AOP                                               BIO                 	</a:t>
                </a:r>
                <a:endParaRPr lang="fr-FR" altLang="fr-FR" sz="764" u="sng" kern="0" dirty="0">
                  <a:latin typeface="Trebuchet MS" panose="020B0603020202020204" pitchFamily="34" charset="0"/>
                </a:endParaRPr>
              </a:p>
            </p:txBody>
          </p:sp>
          <p:pic>
            <p:nvPicPr>
              <p:cNvPr id="10" name="Picture 66" descr="Picto seul-Peche Responsable">
                <a:extLst>
                  <a:ext uri="{FF2B5EF4-FFF2-40B4-BE49-F238E27FC236}">
                    <a16:creationId xmlns:a16="http://schemas.microsoft.com/office/drawing/2014/main" id="{CD734D97-1B86-286C-F986-1A3C2DCE9C4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9482" y="6419750"/>
                <a:ext cx="250414" cy="2504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Image 11">
                <a:extLst>
                  <a:ext uri="{FF2B5EF4-FFF2-40B4-BE49-F238E27FC236}">
                    <a16:creationId xmlns:a16="http://schemas.microsoft.com/office/drawing/2014/main" id="{AB76BF52-0F6F-7282-E196-7E8A52D7E3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29771" y="6761084"/>
                <a:ext cx="284849" cy="284849"/>
              </a:xfrm>
              <a:prstGeom prst="rect">
                <a:avLst/>
              </a:prstGeom>
            </p:spPr>
          </p:pic>
          <p:pic>
            <p:nvPicPr>
              <p:cNvPr id="17" name="Image 16">
                <a:extLst>
                  <a:ext uri="{FF2B5EF4-FFF2-40B4-BE49-F238E27FC236}">
                    <a16:creationId xmlns:a16="http://schemas.microsoft.com/office/drawing/2014/main" id="{54EA00E5-29B8-511E-6382-64AC2DC5A0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18114" y="6415302"/>
                <a:ext cx="342572" cy="315830"/>
              </a:xfrm>
              <a:prstGeom prst="rect">
                <a:avLst/>
              </a:prstGeom>
            </p:spPr>
          </p:pic>
          <p:pic>
            <p:nvPicPr>
              <p:cNvPr id="18" name="Image 17">
                <a:extLst>
                  <a:ext uri="{FF2B5EF4-FFF2-40B4-BE49-F238E27FC236}">
                    <a16:creationId xmlns:a16="http://schemas.microsoft.com/office/drawing/2014/main" id="{C4ABB485-721B-AA69-4244-412F3EFB7D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27424" y="6405777"/>
                <a:ext cx="277749" cy="2690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4" descr="Sticker plat végétarien 100% personnalisable | lettresadhesives.net">
                <a:extLst>
                  <a:ext uri="{FF2B5EF4-FFF2-40B4-BE49-F238E27FC236}">
                    <a16:creationId xmlns:a16="http://schemas.microsoft.com/office/drawing/2014/main" id="{3ABE2D7C-8042-57C8-1F2A-2D8293731D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48510" y="6389799"/>
                <a:ext cx="289891" cy="28989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BEF25C5C-25F1-2399-F205-6E97E83A8A3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30082" y="6637349"/>
              <a:ext cx="188253" cy="217700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D981247-6543-D439-CA09-08F3DE76E9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6186" y="6577938"/>
              <a:ext cx="315457" cy="3158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" name="Image 5">
            <a:extLst>
              <a:ext uri="{FF2B5EF4-FFF2-40B4-BE49-F238E27FC236}">
                <a16:creationId xmlns:a16="http://schemas.microsoft.com/office/drawing/2014/main" id="{FC6C0415-7B6E-F6ED-9170-F7A3869956E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0068" y="1770062"/>
            <a:ext cx="9591675" cy="401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706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91">
            <a:extLst>
              <a:ext uri="{FF2B5EF4-FFF2-40B4-BE49-F238E27FC236}">
                <a16:creationId xmlns:a16="http://schemas.microsoft.com/office/drawing/2014/main" id="{8169AAFE-4CC0-46AA-B919-C54D31B7BE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39229"/>
            <a:ext cx="440377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fr-FR" altLang="fr-FR" sz="1400" b="1" dirty="0">
                <a:latin typeface="+mj-lt"/>
              </a:rPr>
              <a:t>Semaine 5 – Du 29 Septembre au 03 Octobre 2025</a:t>
            </a:r>
          </a:p>
        </p:txBody>
      </p:sp>
      <p:pic>
        <p:nvPicPr>
          <p:cNvPr id="2104" name="image27.jpeg">
            <a:extLst>
              <a:ext uri="{FF2B5EF4-FFF2-40B4-BE49-F238E27FC236}">
                <a16:creationId xmlns:a16="http://schemas.microsoft.com/office/drawing/2014/main" id="{CE3987C9-892E-BF34-0021-85925E123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38100"/>
            <a:ext cx="1143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e 2">
            <a:extLst>
              <a:ext uri="{FF2B5EF4-FFF2-40B4-BE49-F238E27FC236}">
                <a16:creationId xmlns:a16="http://schemas.microsoft.com/office/drawing/2014/main" id="{345A1C90-9A36-E7E6-9CF9-0F24A9B61F35}"/>
              </a:ext>
            </a:extLst>
          </p:cNvPr>
          <p:cNvGrpSpPr/>
          <p:nvPr/>
        </p:nvGrpSpPr>
        <p:grpSpPr>
          <a:xfrm>
            <a:off x="809402" y="6498554"/>
            <a:ext cx="9166356" cy="665659"/>
            <a:chOff x="809402" y="6228109"/>
            <a:chExt cx="9166356" cy="665659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9E731AE8-C536-6671-F17B-11F9C458916F}"/>
                </a:ext>
              </a:extLst>
            </p:cNvPr>
            <p:cNvGrpSpPr/>
            <p:nvPr/>
          </p:nvGrpSpPr>
          <p:grpSpPr>
            <a:xfrm>
              <a:off x="809402" y="6228109"/>
              <a:ext cx="9166356" cy="656134"/>
              <a:chOff x="809402" y="6389799"/>
              <a:chExt cx="9166356" cy="656134"/>
            </a:xfrm>
          </p:grpSpPr>
          <p:sp>
            <p:nvSpPr>
              <p:cNvPr id="9" name="ZoneTexte 17">
                <a:extLst>
                  <a:ext uri="{FF2B5EF4-FFF2-40B4-BE49-F238E27FC236}">
                    <a16:creationId xmlns:a16="http://schemas.microsoft.com/office/drawing/2014/main" id="{EB769020-D93D-90EC-E6D8-5551FF784D1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09402" y="6454021"/>
                <a:ext cx="9166356" cy="5627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1pPr>
                <a:lvl2pPr marL="742950" indent="-28575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2pPr>
                <a:lvl3pPr marL="1143000" indent="-22860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3pPr>
                <a:lvl4pPr marL="1600200" indent="-22860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4pPr>
                <a:lvl5pPr marL="2057400" indent="-22860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9pPr>
              </a:lstStyle>
              <a:p>
                <a:pPr defTabSz="998234">
                  <a:tabLst>
                    <a:tab pos="783493" algn="l"/>
                    <a:tab pos="1955265" algn="l"/>
                    <a:tab pos="3432115" algn="l"/>
                    <a:tab pos="4409747" algn="l"/>
                    <a:tab pos="6758493" algn="l"/>
                  </a:tabLst>
                </a:pPr>
                <a:r>
                  <a:rPr lang="fr-FR" altLang="fr-FR" sz="764" u="sng" kern="0" dirty="0">
                    <a:latin typeface="Trebuchet MS" panose="020B0603020202020204" pitchFamily="34" charset="0"/>
                  </a:rPr>
                  <a:t>Légende</a:t>
                </a:r>
                <a:r>
                  <a:rPr lang="fr-FR" altLang="fr-FR" sz="764" kern="0" dirty="0">
                    <a:latin typeface="Trebuchet MS" panose="020B0603020202020204" pitchFamily="34" charset="0"/>
                  </a:rPr>
                  <a:t> :                   Produit de la mer durable                                     Marée fraîche                                          Plat végétarien                                   Certifié Label Rouge </a:t>
                </a:r>
              </a:p>
              <a:p>
                <a:pPr defTabSz="998234">
                  <a:tabLst>
                    <a:tab pos="783493" algn="l"/>
                    <a:tab pos="1955265" algn="l"/>
                    <a:tab pos="3432115" algn="l"/>
                    <a:tab pos="4409747" algn="l"/>
                    <a:tab pos="6758493" algn="l"/>
                  </a:tabLst>
                </a:pPr>
                <a:endParaRPr lang="fr-FR" altLang="fr-FR" sz="764" kern="0" dirty="0">
                  <a:latin typeface="Trebuchet MS" panose="020B0603020202020204" pitchFamily="34" charset="0"/>
                </a:endParaRPr>
              </a:p>
              <a:p>
                <a:pPr defTabSz="998234">
                  <a:tabLst>
                    <a:tab pos="783493" algn="l"/>
                    <a:tab pos="1955265" algn="l"/>
                    <a:tab pos="3432115" algn="l"/>
                    <a:tab pos="4409747" algn="l"/>
                    <a:tab pos="6758493" algn="l"/>
                  </a:tabLst>
                </a:pPr>
                <a:r>
                  <a:rPr lang="fr-FR" altLang="fr-FR" sz="764" kern="0" dirty="0">
                    <a:latin typeface="Trebuchet MS" panose="020B0603020202020204" pitchFamily="34" charset="0"/>
                  </a:rPr>
                  <a:t>	</a:t>
                </a:r>
              </a:p>
              <a:p>
                <a:pPr defTabSz="998234">
                  <a:tabLst>
                    <a:tab pos="783493" algn="l"/>
                    <a:tab pos="1955265" algn="l"/>
                    <a:tab pos="2548085" algn="l"/>
                    <a:tab pos="4508551" algn="l"/>
                    <a:tab pos="6758493" algn="l"/>
                  </a:tabLst>
                </a:pPr>
                <a:r>
                  <a:rPr lang="fr-FR" altLang="fr-FR" sz="764" kern="0" dirty="0">
                    <a:latin typeface="Trebuchet MS" panose="020B0603020202020204" pitchFamily="34" charset="0"/>
                  </a:rPr>
                  <a:t>	                     Issu d’exploitation à haute valeur environnementale                                    AOP                                               BIO                 	</a:t>
                </a:r>
                <a:endParaRPr lang="fr-FR" altLang="fr-FR" sz="764" u="sng" kern="0" dirty="0">
                  <a:latin typeface="Trebuchet MS" panose="020B0603020202020204" pitchFamily="34" charset="0"/>
                </a:endParaRPr>
              </a:p>
            </p:txBody>
          </p:sp>
          <p:pic>
            <p:nvPicPr>
              <p:cNvPr id="10" name="Picture 66" descr="Picto seul-Peche Responsable">
                <a:extLst>
                  <a:ext uri="{FF2B5EF4-FFF2-40B4-BE49-F238E27FC236}">
                    <a16:creationId xmlns:a16="http://schemas.microsoft.com/office/drawing/2014/main" id="{F7FB684D-77EB-8481-71D5-487C580149B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9482" y="6419750"/>
                <a:ext cx="250414" cy="2504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Image 11">
                <a:extLst>
                  <a:ext uri="{FF2B5EF4-FFF2-40B4-BE49-F238E27FC236}">
                    <a16:creationId xmlns:a16="http://schemas.microsoft.com/office/drawing/2014/main" id="{6E5D9141-E42B-8EE3-9E30-FC7806AA1E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29771" y="6761084"/>
                <a:ext cx="284849" cy="284849"/>
              </a:xfrm>
              <a:prstGeom prst="rect">
                <a:avLst/>
              </a:prstGeom>
            </p:spPr>
          </p:pic>
          <p:pic>
            <p:nvPicPr>
              <p:cNvPr id="17" name="Image 16">
                <a:extLst>
                  <a:ext uri="{FF2B5EF4-FFF2-40B4-BE49-F238E27FC236}">
                    <a16:creationId xmlns:a16="http://schemas.microsoft.com/office/drawing/2014/main" id="{C70D39F9-95CA-70B3-BF0C-C813E09317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18114" y="6415302"/>
                <a:ext cx="342572" cy="315830"/>
              </a:xfrm>
              <a:prstGeom prst="rect">
                <a:avLst/>
              </a:prstGeom>
            </p:spPr>
          </p:pic>
          <p:pic>
            <p:nvPicPr>
              <p:cNvPr id="18" name="Image 17">
                <a:extLst>
                  <a:ext uri="{FF2B5EF4-FFF2-40B4-BE49-F238E27FC236}">
                    <a16:creationId xmlns:a16="http://schemas.microsoft.com/office/drawing/2014/main" id="{2AD10F36-10E3-952C-4C74-44B9C94724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27424" y="6405777"/>
                <a:ext cx="277749" cy="2690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4" descr="Sticker plat végétarien 100% personnalisable | lettresadhesives.net">
                <a:extLst>
                  <a:ext uri="{FF2B5EF4-FFF2-40B4-BE49-F238E27FC236}">
                    <a16:creationId xmlns:a16="http://schemas.microsoft.com/office/drawing/2014/main" id="{A6D753CC-9021-7948-2317-5D675D9B6F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48510" y="6389799"/>
                <a:ext cx="289891" cy="28989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6EEC67DD-10E5-9932-18E7-E56381FB95F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30082" y="6637349"/>
              <a:ext cx="188253" cy="217700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2C3A8127-4176-3A49-E651-2CF21C5450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6186" y="6577938"/>
              <a:ext cx="315457" cy="3158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" name="Image 1">
            <a:extLst>
              <a:ext uri="{FF2B5EF4-FFF2-40B4-BE49-F238E27FC236}">
                <a16:creationId xmlns:a16="http://schemas.microsoft.com/office/drawing/2014/main" id="{35BB4151-6DF5-3312-5976-71470B497C0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0068" y="1755774"/>
            <a:ext cx="9591675" cy="40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981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91">
            <a:extLst>
              <a:ext uri="{FF2B5EF4-FFF2-40B4-BE49-F238E27FC236}">
                <a16:creationId xmlns:a16="http://schemas.microsoft.com/office/drawing/2014/main" id="{8169AAFE-4CC0-46AA-B919-C54D31B7BE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39229"/>
            <a:ext cx="344036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fr-FR" altLang="fr-FR" sz="1400" b="1" dirty="0">
                <a:latin typeface="+mj-lt"/>
              </a:rPr>
              <a:t>Semaine 6 – Du 06 au 10 Octobre 2025</a:t>
            </a:r>
          </a:p>
        </p:txBody>
      </p:sp>
      <p:pic>
        <p:nvPicPr>
          <p:cNvPr id="2104" name="image27.jpeg">
            <a:extLst>
              <a:ext uri="{FF2B5EF4-FFF2-40B4-BE49-F238E27FC236}">
                <a16:creationId xmlns:a16="http://schemas.microsoft.com/office/drawing/2014/main" id="{CE3987C9-892E-BF34-0021-85925E123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38100"/>
            <a:ext cx="1143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e 2">
            <a:extLst>
              <a:ext uri="{FF2B5EF4-FFF2-40B4-BE49-F238E27FC236}">
                <a16:creationId xmlns:a16="http://schemas.microsoft.com/office/drawing/2014/main" id="{345A1C90-9A36-E7E6-9CF9-0F24A9B61F35}"/>
              </a:ext>
            </a:extLst>
          </p:cNvPr>
          <p:cNvGrpSpPr/>
          <p:nvPr/>
        </p:nvGrpSpPr>
        <p:grpSpPr>
          <a:xfrm>
            <a:off x="809402" y="6498554"/>
            <a:ext cx="9166356" cy="665659"/>
            <a:chOff x="809402" y="6228109"/>
            <a:chExt cx="9166356" cy="665659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9E731AE8-C536-6671-F17B-11F9C458916F}"/>
                </a:ext>
              </a:extLst>
            </p:cNvPr>
            <p:cNvGrpSpPr/>
            <p:nvPr/>
          </p:nvGrpSpPr>
          <p:grpSpPr>
            <a:xfrm>
              <a:off x="809402" y="6228109"/>
              <a:ext cx="9166356" cy="656134"/>
              <a:chOff x="809402" y="6389799"/>
              <a:chExt cx="9166356" cy="656134"/>
            </a:xfrm>
          </p:grpSpPr>
          <p:sp>
            <p:nvSpPr>
              <p:cNvPr id="9" name="ZoneTexte 17">
                <a:extLst>
                  <a:ext uri="{FF2B5EF4-FFF2-40B4-BE49-F238E27FC236}">
                    <a16:creationId xmlns:a16="http://schemas.microsoft.com/office/drawing/2014/main" id="{EB769020-D93D-90EC-E6D8-5551FF784D1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09402" y="6454021"/>
                <a:ext cx="9166356" cy="5627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1pPr>
                <a:lvl2pPr marL="742950" indent="-28575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2pPr>
                <a:lvl3pPr marL="1143000" indent="-22860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3pPr>
                <a:lvl4pPr marL="1600200" indent="-22860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4pPr>
                <a:lvl5pPr marL="2057400" indent="-22860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9pPr>
              </a:lstStyle>
              <a:p>
                <a:pPr defTabSz="998234">
                  <a:tabLst>
                    <a:tab pos="783493" algn="l"/>
                    <a:tab pos="1955265" algn="l"/>
                    <a:tab pos="3432115" algn="l"/>
                    <a:tab pos="4409747" algn="l"/>
                    <a:tab pos="6758493" algn="l"/>
                  </a:tabLst>
                </a:pPr>
                <a:r>
                  <a:rPr lang="fr-FR" altLang="fr-FR" sz="764" u="sng" kern="0" dirty="0">
                    <a:latin typeface="Trebuchet MS" panose="020B0603020202020204" pitchFamily="34" charset="0"/>
                  </a:rPr>
                  <a:t>Légende</a:t>
                </a:r>
                <a:r>
                  <a:rPr lang="fr-FR" altLang="fr-FR" sz="764" kern="0" dirty="0">
                    <a:latin typeface="Trebuchet MS" panose="020B0603020202020204" pitchFamily="34" charset="0"/>
                  </a:rPr>
                  <a:t> :                   Produit de la mer durable                                     Marée fraîche                                          Plat végétarien                                   Certifié Label Rouge </a:t>
                </a:r>
              </a:p>
              <a:p>
                <a:pPr defTabSz="998234">
                  <a:tabLst>
                    <a:tab pos="783493" algn="l"/>
                    <a:tab pos="1955265" algn="l"/>
                    <a:tab pos="3432115" algn="l"/>
                    <a:tab pos="4409747" algn="l"/>
                    <a:tab pos="6758493" algn="l"/>
                  </a:tabLst>
                </a:pPr>
                <a:endParaRPr lang="fr-FR" altLang="fr-FR" sz="764" kern="0" dirty="0">
                  <a:latin typeface="Trebuchet MS" panose="020B0603020202020204" pitchFamily="34" charset="0"/>
                </a:endParaRPr>
              </a:p>
              <a:p>
                <a:pPr defTabSz="998234">
                  <a:tabLst>
                    <a:tab pos="783493" algn="l"/>
                    <a:tab pos="1955265" algn="l"/>
                    <a:tab pos="3432115" algn="l"/>
                    <a:tab pos="4409747" algn="l"/>
                    <a:tab pos="6758493" algn="l"/>
                  </a:tabLst>
                </a:pPr>
                <a:r>
                  <a:rPr lang="fr-FR" altLang="fr-FR" sz="764" kern="0" dirty="0">
                    <a:latin typeface="Trebuchet MS" panose="020B0603020202020204" pitchFamily="34" charset="0"/>
                  </a:rPr>
                  <a:t>	</a:t>
                </a:r>
              </a:p>
              <a:p>
                <a:pPr defTabSz="998234">
                  <a:tabLst>
                    <a:tab pos="783493" algn="l"/>
                    <a:tab pos="1955265" algn="l"/>
                    <a:tab pos="2548085" algn="l"/>
                    <a:tab pos="4508551" algn="l"/>
                    <a:tab pos="6758493" algn="l"/>
                  </a:tabLst>
                </a:pPr>
                <a:r>
                  <a:rPr lang="fr-FR" altLang="fr-FR" sz="764" kern="0" dirty="0">
                    <a:latin typeface="Trebuchet MS" panose="020B0603020202020204" pitchFamily="34" charset="0"/>
                  </a:rPr>
                  <a:t>	                     Issu d’exploitation à haute valeur environnementale                                    AOP                                               BIO                 	</a:t>
                </a:r>
                <a:endParaRPr lang="fr-FR" altLang="fr-FR" sz="764" u="sng" kern="0" dirty="0">
                  <a:latin typeface="Trebuchet MS" panose="020B0603020202020204" pitchFamily="34" charset="0"/>
                </a:endParaRPr>
              </a:p>
            </p:txBody>
          </p:sp>
          <p:pic>
            <p:nvPicPr>
              <p:cNvPr id="10" name="Picture 66" descr="Picto seul-Peche Responsable">
                <a:extLst>
                  <a:ext uri="{FF2B5EF4-FFF2-40B4-BE49-F238E27FC236}">
                    <a16:creationId xmlns:a16="http://schemas.microsoft.com/office/drawing/2014/main" id="{F7FB684D-77EB-8481-71D5-487C580149B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9482" y="6419750"/>
                <a:ext cx="250414" cy="2504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Image 11">
                <a:extLst>
                  <a:ext uri="{FF2B5EF4-FFF2-40B4-BE49-F238E27FC236}">
                    <a16:creationId xmlns:a16="http://schemas.microsoft.com/office/drawing/2014/main" id="{6E5D9141-E42B-8EE3-9E30-FC7806AA1E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29771" y="6761084"/>
                <a:ext cx="284849" cy="284849"/>
              </a:xfrm>
              <a:prstGeom prst="rect">
                <a:avLst/>
              </a:prstGeom>
            </p:spPr>
          </p:pic>
          <p:pic>
            <p:nvPicPr>
              <p:cNvPr id="17" name="Image 16">
                <a:extLst>
                  <a:ext uri="{FF2B5EF4-FFF2-40B4-BE49-F238E27FC236}">
                    <a16:creationId xmlns:a16="http://schemas.microsoft.com/office/drawing/2014/main" id="{C70D39F9-95CA-70B3-BF0C-C813E09317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18114" y="6415302"/>
                <a:ext cx="342572" cy="315830"/>
              </a:xfrm>
              <a:prstGeom prst="rect">
                <a:avLst/>
              </a:prstGeom>
            </p:spPr>
          </p:pic>
          <p:pic>
            <p:nvPicPr>
              <p:cNvPr id="18" name="Image 17">
                <a:extLst>
                  <a:ext uri="{FF2B5EF4-FFF2-40B4-BE49-F238E27FC236}">
                    <a16:creationId xmlns:a16="http://schemas.microsoft.com/office/drawing/2014/main" id="{2AD10F36-10E3-952C-4C74-44B9C94724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27424" y="6405777"/>
                <a:ext cx="277749" cy="2690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4" descr="Sticker plat végétarien 100% personnalisable | lettresadhesives.net">
                <a:extLst>
                  <a:ext uri="{FF2B5EF4-FFF2-40B4-BE49-F238E27FC236}">
                    <a16:creationId xmlns:a16="http://schemas.microsoft.com/office/drawing/2014/main" id="{A6D753CC-9021-7948-2317-5D675D9B6F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48510" y="6389799"/>
                <a:ext cx="289891" cy="28989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6EEC67DD-10E5-9932-18E7-E56381FB95F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30082" y="6637349"/>
              <a:ext cx="188253" cy="217700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2C3A8127-4176-3A49-E651-2CF21C5450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6186" y="6577938"/>
              <a:ext cx="315457" cy="3158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" name="Image 5">
            <a:extLst>
              <a:ext uri="{FF2B5EF4-FFF2-40B4-BE49-F238E27FC236}">
                <a16:creationId xmlns:a16="http://schemas.microsoft.com/office/drawing/2014/main" id="{B6B0F458-76D6-D938-DFF8-F5668CDD622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0068" y="1684337"/>
            <a:ext cx="9591675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318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91">
            <a:extLst>
              <a:ext uri="{FF2B5EF4-FFF2-40B4-BE49-F238E27FC236}">
                <a16:creationId xmlns:a16="http://schemas.microsoft.com/office/drawing/2014/main" id="{8169AAFE-4CC0-46AA-B919-C54D31B7BE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139229"/>
            <a:ext cx="344036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fr-FR" altLang="fr-FR" sz="1400" b="1" dirty="0">
                <a:latin typeface="+mj-lt"/>
              </a:rPr>
              <a:t>Semaine 7 – Du 13 au 17 Octobre 2025</a:t>
            </a:r>
          </a:p>
        </p:txBody>
      </p:sp>
      <p:pic>
        <p:nvPicPr>
          <p:cNvPr id="2104" name="image27.jpeg">
            <a:extLst>
              <a:ext uri="{FF2B5EF4-FFF2-40B4-BE49-F238E27FC236}">
                <a16:creationId xmlns:a16="http://schemas.microsoft.com/office/drawing/2014/main" id="{CE3987C9-892E-BF34-0021-85925E123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38100"/>
            <a:ext cx="1143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e 2">
            <a:extLst>
              <a:ext uri="{FF2B5EF4-FFF2-40B4-BE49-F238E27FC236}">
                <a16:creationId xmlns:a16="http://schemas.microsoft.com/office/drawing/2014/main" id="{345A1C90-9A36-E7E6-9CF9-0F24A9B61F35}"/>
              </a:ext>
            </a:extLst>
          </p:cNvPr>
          <p:cNvGrpSpPr/>
          <p:nvPr/>
        </p:nvGrpSpPr>
        <p:grpSpPr>
          <a:xfrm>
            <a:off x="809402" y="6527129"/>
            <a:ext cx="9166356" cy="665659"/>
            <a:chOff x="809402" y="6256684"/>
            <a:chExt cx="9166356" cy="665659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9E731AE8-C536-6671-F17B-11F9C458916F}"/>
                </a:ext>
              </a:extLst>
            </p:cNvPr>
            <p:cNvGrpSpPr/>
            <p:nvPr/>
          </p:nvGrpSpPr>
          <p:grpSpPr>
            <a:xfrm>
              <a:off x="809402" y="6256684"/>
              <a:ext cx="9166356" cy="656134"/>
              <a:chOff x="809402" y="6418374"/>
              <a:chExt cx="9166356" cy="656134"/>
            </a:xfrm>
          </p:grpSpPr>
          <p:sp>
            <p:nvSpPr>
              <p:cNvPr id="9" name="ZoneTexte 17">
                <a:extLst>
                  <a:ext uri="{FF2B5EF4-FFF2-40B4-BE49-F238E27FC236}">
                    <a16:creationId xmlns:a16="http://schemas.microsoft.com/office/drawing/2014/main" id="{EB769020-D93D-90EC-E6D8-5551FF784D1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09402" y="6482596"/>
                <a:ext cx="9166356" cy="5627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1pPr>
                <a:lvl2pPr marL="742950" indent="-28575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2pPr>
                <a:lvl3pPr marL="1143000" indent="-22860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3pPr>
                <a:lvl4pPr marL="1600200" indent="-22860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4pPr>
                <a:lvl5pPr marL="2057400" indent="-228600"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Sodexho" panose="02000000000000000000" pitchFamily="50" charset="0"/>
                  </a:defRPr>
                </a:lvl9pPr>
              </a:lstStyle>
              <a:p>
                <a:pPr defTabSz="998234">
                  <a:tabLst>
                    <a:tab pos="783493" algn="l"/>
                    <a:tab pos="1955265" algn="l"/>
                    <a:tab pos="3432115" algn="l"/>
                    <a:tab pos="4409747" algn="l"/>
                    <a:tab pos="6758493" algn="l"/>
                  </a:tabLst>
                </a:pPr>
                <a:r>
                  <a:rPr lang="fr-FR" altLang="fr-FR" sz="764" u="sng" kern="0" dirty="0">
                    <a:latin typeface="Trebuchet MS" panose="020B0603020202020204" pitchFamily="34" charset="0"/>
                  </a:rPr>
                  <a:t>Légende</a:t>
                </a:r>
                <a:r>
                  <a:rPr lang="fr-FR" altLang="fr-FR" sz="764" kern="0" dirty="0">
                    <a:latin typeface="Trebuchet MS" panose="020B0603020202020204" pitchFamily="34" charset="0"/>
                  </a:rPr>
                  <a:t> :                   Produit de la mer durable                                     Marée fraîche                                          Plat végétarien                                   Certifié Label Rouge </a:t>
                </a:r>
              </a:p>
              <a:p>
                <a:pPr defTabSz="998234">
                  <a:tabLst>
                    <a:tab pos="783493" algn="l"/>
                    <a:tab pos="1955265" algn="l"/>
                    <a:tab pos="3432115" algn="l"/>
                    <a:tab pos="4409747" algn="l"/>
                    <a:tab pos="6758493" algn="l"/>
                  </a:tabLst>
                </a:pPr>
                <a:endParaRPr lang="fr-FR" altLang="fr-FR" sz="764" kern="0" dirty="0">
                  <a:latin typeface="Trebuchet MS" panose="020B0603020202020204" pitchFamily="34" charset="0"/>
                </a:endParaRPr>
              </a:p>
              <a:p>
                <a:pPr defTabSz="998234">
                  <a:tabLst>
                    <a:tab pos="783493" algn="l"/>
                    <a:tab pos="1955265" algn="l"/>
                    <a:tab pos="3432115" algn="l"/>
                    <a:tab pos="4409747" algn="l"/>
                    <a:tab pos="6758493" algn="l"/>
                  </a:tabLst>
                </a:pPr>
                <a:r>
                  <a:rPr lang="fr-FR" altLang="fr-FR" sz="764" kern="0" dirty="0">
                    <a:latin typeface="Trebuchet MS" panose="020B0603020202020204" pitchFamily="34" charset="0"/>
                  </a:rPr>
                  <a:t>	</a:t>
                </a:r>
              </a:p>
              <a:p>
                <a:pPr defTabSz="998234">
                  <a:tabLst>
                    <a:tab pos="783493" algn="l"/>
                    <a:tab pos="1955265" algn="l"/>
                    <a:tab pos="2548085" algn="l"/>
                    <a:tab pos="4508551" algn="l"/>
                    <a:tab pos="6758493" algn="l"/>
                  </a:tabLst>
                </a:pPr>
                <a:r>
                  <a:rPr lang="fr-FR" altLang="fr-FR" sz="764" kern="0" dirty="0">
                    <a:latin typeface="Trebuchet MS" panose="020B0603020202020204" pitchFamily="34" charset="0"/>
                  </a:rPr>
                  <a:t>	                     Issu d’exploitation à haute valeur environnementale                                    AOP                                               BIO                 	</a:t>
                </a:r>
                <a:endParaRPr lang="fr-FR" altLang="fr-FR" sz="764" u="sng" kern="0" dirty="0">
                  <a:latin typeface="Trebuchet MS" panose="020B0603020202020204" pitchFamily="34" charset="0"/>
                </a:endParaRPr>
              </a:p>
            </p:txBody>
          </p:sp>
          <p:pic>
            <p:nvPicPr>
              <p:cNvPr id="10" name="Picture 66" descr="Picto seul-Peche Responsable">
                <a:extLst>
                  <a:ext uri="{FF2B5EF4-FFF2-40B4-BE49-F238E27FC236}">
                    <a16:creationId xmlns:a16="http://schemas.microsoft.com/office/drawing/2014/main" id="{F7FB684D-77EB-8481-71D5-487C580149B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9482" y="6448325"/>
                <a:ext cx="250414" cy="2504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Image 11">
                <a:extLst>
                  <a:ext uri="{FF2B5EF4-FFF2-40B4-BE49-F238E27FC236}">
                    <a16:creationId xmlns:a16="http://schemas.microsoft.com/office/drawing/2014/main" id="{6E5D9141-E42B-8EE3-9E30-FC7806AA1E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29771" y="6789659"/>
                <a:ext cx="284849" cy="284849"/>
              </a:xfrm>
              <a:prstGeom prst="rect">
                <a:avLst/>
              </a:prstGeom>
            </p:spPr>
          </p:pic>
          <p:pic>
            <p:nvPicPr>
              <p:cNvPr id="17" name="Image 16">
                <a:extLst>
                  <a:ext uri="{FF2B5EF4-FFF2-40B4-BE49-F238E27FC236}">
                    <a16:creationId xmlns:a16="http://schemas.microsoft.com/office/drawing/2014/main" id="{C70D39F9-95CA-70B3-BF0C-C813E09317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18114" y="6443877"/>
                <a:ext cx="342572" cy="315830"/>
              </a:xfrm>
              <a:prstGeom prst="rect">
                <a:avLst/>
              </a:prstGeom>
            </p:spPr>
          </p:pic>
          <p:pic>
            <p:nvPicPr>
              <p:cNvPr id="18" name="Image 17">
                <a:extLst>
                  <a:ext uri="{FF2B5EF4-FFF2-40B4-BE49-F238E27FC236}">
                    <a16:creationId xmlns:a16="http://schemas.microsoft.com/office/drawing/2014/main" id="{2AD10F36-10E3-952C-4C74-44B9C94724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27424" y="6434352"/>
                <a:ext cx="277749" cy="2690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4" descr="Sticker plat végétarien 100% personnalisable | lettresadhesives.net">
                <a:extLst>
                  <a:ext uri="{FF2B5EF4-FFF2-40B4-BE49-F238E27FC236}">
                    <a16:creationId xmlns:a16="http://schemas.microsoft.com/office/drawing/2014/main" id="{A6D753CC-9021-7948-2317-5D675D9B6F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48510" y="6418374"/>
                <a:ext cx="289891" cy="28989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6EEC67DD-10E5-9932-18E7-E56381FB95F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30082" y="6665924"/>
              <a:ext cx="188253" cy="217700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2C3A8127-4176-3A49-E651-2CF21C5450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6186" y="6606513"/>
              <a:ext cx="315457" cy="3158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" name="Image 1">
            <a:extLst>
              <a:ext uri="{FF2B5EF4-FFF2-40B4-BE49-F238E27FC236}">
                <a16:creationId xmlns:a16="http://schemas.microsoft.com/office/drawing/2014/main" id="{999FE1C7-E2B6-75F5-9FD3-788E8357216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2443" y="1668685"/>
            <a:ext cx="9686925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41234"/>
      </p:ext>
    </p:extLst>
  </p:cSld>
  <p:clrMapOvr>
    <a:masterClrMapping/>
  </p:clrMapOvr>
</p:sld>
</file>

<file path=ppt/theme/theme1.xml><?xml version="1.0" encoding="utf-8"?>
<a:theme xmlns:a="http://schemas.openxmlformats.org/drawingml/2006/main" name="1er degré">
  <a:themeElements>
    <a:clrScheme name="SODEXO ECE PARTIE INTRO">
      <a:dk1>
        <a:sysClr val="windowText" lastClr="000000"/>
      </a:dk1>
      <a:lt1>
        <a:sysClr val="window" lastClr="FFFFFF"/>
      </a:lt1>
      <a:dk2>
        <a:srgbClr val="293137"/>
      </a:dk2>
      <a:lt2>
        <a:srgbClr val="7F7F7F"/>
      </a:lt2>
      <a:accent1>
        <a:srgbClr val="9A2A3A"/>
      </a:accent1>
      <a:accent2>
        <a:srgbClr val="293137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70C0"/>
      </a:hlink>
      <a:folHlink>
        <a:srgbClr val="7030A0"/>
      </a:folHlink>
    </a:clrScheme>
    <a:fontScheme name="Personnalisé 5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T-SODEXO-OFFRE_COMMERCIALE-V01.potx" id="{687AEA6A-5314-4CFF-8361-15DC5FD49CA6}" vid="{09DE1D76-38A7-4F47-9142-4519F13B3669}"/>
    </a:ext>
  </a:extLst>
</a:theme>
</file>

<file path=ppt/theme/theme2.xml><?xml version="1.0" encoding="utf-8"?>
<a:theme xmlns:a="http://schemas.openxmlformats.org/drawingml/2006/main" name="Le marché">
  <a:themeElements>
    <a:clrScheme name="SODEXO ECE PARTIE INTRO">
      <a:dk1>
        <a:sysClr val="windowText" lastClr="000000"/>
      </a:dk1>
      <a:lt1>
        <a:sysClr val="window" lastClr="FFFFFF"/>
      </a:lt1>
      <a:dk2>
        <a:srgbClr val="293137"/>
      </a:dk2>
      <a:lt2>
        <a:srgbClr val="7F7F7F"/>
      </a:lt2>
      <a:accent1>
        <a:srgbClr val="9A2A3A"/>
      </a:accent1>
      <a:accent2>
        <a:srgbClr val="293137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70C0"/>
      </a:hlink>
      <a:folHlink>
        <a:srgbClr val="7030A0"/>
      </a:folHlink>
    </a:clrScheme>
    <a:fontScheme name="Personnalisé 5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T-SODEXO-OFFRE_COMMERCIALE-V01.potx" id="{687AEA6A-5314-4CFF-8361-15DC5FD49CA6}" vid="{09DE1D76-38A7-4F47-9142-4519F13B3669}"/>
    </a:ext>
  </a:extLst>
</a:theme>
</file>

<file path=ppt/theme/theme3.xml><?xml version="1.0" encoding="utf-8"?>
<a:theme xmlns:a="http://schemas.openxmlformats.org/drawingml/2006/main" name="Evasion">
  <a:themeElements>
    <a:clrScheme name="SODEXO ECE PARTIE INTRO">
      <a:dk1>
        <a:sysClr val="windowText" lastClr="000000"/>
      </a:dk1>
      <a:lt1>
        <a:sysClr val="window" lastClr="FFFFFF"/>
      </a:lt1>
      <a:dk2>
        <a:srgbClr val="293137"/>
      </a:dk2>
      <a:lt2>
        <a:srgbClr val="7F7F7F"/>
      </a:lt2>
      <a:accent1>
        <a:srgbClr val="9A2A3A"/>
      </a:accent1>
      <a:accent2>
        <a:srgbClr val="293137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70C0"/>
      </a:hlink>
      <a:folHlink>
        <a:srgbClr val="7030A0"/>
      </a:folHlink>
    </a:clrScheme>
    <a:fontScheme name="Personnalisé 5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T-SODEXO-OFFRE_COMMERCIALE-V01.potx" id="{687AEA6A-5314-4CFF-8361-15DC5FD49CA6}" vid="{09DE1D76-38A7-4F47-9142-4519F13B3669}"/>
    </a:ext>
  </a:extLst>
</a:theme>
</file>

<file path=ppt/theme/theme4.xml><?xml version="1.0" encoding="utf-8"?>
<a:theme xmlns:a="http://schemas.openxmlformats.org/drawingml/2006/main" name="Photo Web">
  <a:themeElements>
    <a:clrScheme name="SODEXO ECE PARTIE INTRO">
      <a:dk1>
        <a:sysClr val="windowText" lastClr="000000"/>
      </a:dk1>
      <a:lt1>
        <a:sysClr val="window" lastClr="FFFFFF"/>
      </a:lt1>
      <a:dk2>
        <a:srgbClr val="293137"/>
      </a:dk2>
      <a:lt2>
        <a:srgbClr val="7F7F7F"/>
      </a:lt2>
      <a:accent1>
        <a:srgbClr val="9A2A3A"/>
      </a:accent1>
      <a:accent2>
        <a:srgbClr val="293137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70C0"/>
      </a:hlink>
      <a:folHlink>
        <a:srgbClr val="7030A0"/>
      </a:folHlink>
    </a:clrScheme>
    <a:fontScheme name="Personnalisé 5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T-SODEXO-OFFRE_COMMERCIALE-V01.potx" id="{687AEA6A-5314-4CFF-8361-15DC5FD49CA6}" vid="{09DE1D76-38A7-4F47-9142-4519F13B366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74DC18E205CA499714464DD353DFF0" ma:contentTypeVersion="21" ma:contentTypeDescription="Crée un document." ma:contentTypeScope="" ma:versionID="fc4ccd83eda46323ed05a97817bbf872">
  <xsd:schema xmlns:xsd="http://www.w3.org/2001/XMLSchema" xmlns:xs="http://www.w3.org/2001/XMLSchema" xmlns:p="http://schemas.microsoft.com/office/2006/metadata/properties" xmlns:ns2="da021202-b7f4-48a7-8403-23e722918410" xmlns:ns3="61e4e899-2536-48db-a958-da8e63a875d5" xmlns:ns4="71f06252-c02b-4d48-b841-46db7d6eb17f" targetNamespace="http://schemas.microsoft.com/office/2006/metadata/properties" ma:root="true" ma:fieldsID="6db16bf5a9eab5bb941fa7f7a94285a7" ns2:_="" ns3:_="" ns4:_="">
    <xsd:import namespace="da021202-b7f4-48a7-8403-23e722918410"/>
    <xsd:import namespace="61e4e899-2536-48db-a958-da8e63a875d5"/>
    <xsd:import namespace="71f06252-c02b-4d48-b841-46db7d6eb17f"/>
    <xsd:element name="properties">
      <xsd:complexType>
        <xsd:sequence>
          <xsd:element name="documentManagement">
            <xsd:complexType>
              <xsd:all>
                <xsd:element ref="ns2:Meeting_x0020_Type" minOccurs="0"/>
                <xsd:element ref="ns2:Administratif" minOccurs="0"/>
                <xsd:element ref="ns2:Mois" minOccurs="0"/>
                <xsd:element ref="ns2:Exercice" minOccurs="0"/>
                <xsd:element ref="ns2:Infos_x0020_from_x0020_C9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021202-b7f4-48a7-8403-23e722918410" elementFormDefault="qualified">
    <xsd:import namespace="http://schemas.microsoft.com/office/2006/documentManagement/types"/>
    <xsd:import namespace="http://schemas.microsoft.com/office/infopath/2007/PartnerControls"/>
    <xsd:element name="Meeting_x0020_Type" ma:index="8" nillable="true" ma:displayName="Meeting Type" ma:internalName="Meeting_x0020_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omité élargi"/>
                  </xsd:restriction>
                </xsd:simpleType>
              </xsd:element>
            </xsd:sequence>
          </xsd:extension>
        </xsd:complexContent>
      </xsd:complexType>
    </xsd:element>
    <xsd:element name="Administratif" ma:index="9" nillable="true" ma:displayName="Administratif" ma:internalName="Administratif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Photos"/>
                  </xsd:restriction>
                </xsd:simpleType>
              </xsd:element>
            </xsd:sequence>
          </xsd:extension>
        </xsd:complexContent>
      </xsd:complexType>
    </xsd:element>
    <xsd:element name="Mois" ma:index="10" nillable="true" ma:displayName="Mois" ma:internalName="Moi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Juin"/>
                  </xsd:restriction>
                </xsd:simpleType>
              </xsd:element>
            </xsd:sequence>
          </xsd:extension>
        </xsd:complexContent>
      </xsd:complexType>
    </xsd:element>
    <xsd:element name="Exercice" ma:index="11" nillable="true" ma:displayName="Exercice" ma:internalName="Exercic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2013-2014"/>
                    <xsd:enumeration value="2014-2015"/>
                    <xsd:enumeration value="2015-2016"/>
                    <xsd:enumeration value="2016-2017"/>
                  </xsd:restriction>
                </xsd:simpleType>
              </xsd:element>
            </xsd:sequence>
          </xsd:extension>
        </xsd:complexContent>
      </xsd:complexType>
    </xsd:element>
    <xsd:element name="Infos_x0020_from_x0020_C9" ma:index="12" nillable="true" ma:displayName="Infos from C9" ma:internalName="Infos_x0020_from_x0020_C9">
      <xsd:simpleType>
        <xsd:restriction base="dms:Note">
          <xsd:maxLength value="255"/>
        </xsd:restriction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internalName="MediaServiceAutoTags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7" nillable="true" ma:taxonomy="true" ma:internalName="lcf76f155ced4ddcb4097134ff3c332f" ma:taxonomyFieldName="MediaServiceImageTags" ma:displayName="Balises d’images" ma:readOnly="false" ma:fieldId="{5cf76f15-5ced-4ddc-b409-7134ff3c332f}" ma:taxonomyMulti="true" ma:sspId="dcee97bd-1daf-4e2b-a83a-8c0fc50342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e4e899-2536-48db-a958-da8e63a875d5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f06252-c02b-4d48-b841-46db7d6eb17f" elementFormDefault="qualified">
    <xsd:import namespace="http://schemas.microsoft.com/office/2006/documentManagement/types"/>
    <xsd:import namespace="http://schemas.microsoft.com/office/infopath/2007/PartnerControls"/>
    <xsd:element name="TaxCatchAll" ma:index="28" nillable="true" ma:displayName="Taxonomy Catch All Column" ma:hidden="true" ma:list="{fa7762c0-c5dc-49f5-b622-66a6d1c51cd0}" ma:internalName="TaxCatchAll" ma:showField="CatchAllData" ma:web="61e4e899-2536-48db-a958-da8e63a875d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eting_x0020_Type xmlns="da021202-b7f4-48a7-8403-23e722918410" xsi:nil="true"/>
    <Administratif xmlns="da021202-b7f4-48a7-8403-23e722918410" xsi:nil="true"/>
    <Mois xmlns="da021202-b7f4-48a7-8403-23e722918410" xsi:nil="true"/>
    <Infos_x0020_from_x0020_C9 xmlns="da021202-b7f4-48a7-8403-23e722918410" xsi:nil="true"/>
    <Exercice xmlns="da021202-b7f4-48a7-8403-23e722918410" xsi:nil="true"/>
    <lcf76f155ced4ddcb4097134ff3c332f xmlns="da021202-b7f4-48a7-8403-23e722918410">
      <Terms xmlns="http://schemas.microsoft.com/office/infopath/2007/PartnerControls"/>
    </lcf76f155ced4ddcb4097134ff3c332f>
    <TaxCatchAll xmlns="71f06252-c02b-4d48-b841-46db7d6eb17f" xsi:nil="true"/>
  </documentManagement>
</p:properties>
</file>

<file path=customXml/itemProps1.xml><?xml version="1.0" encoding="utf-8"?>
<ds:datastoreItem xmlns:ds="http://schemas.openxmlformats.org/officeDocument/2006/customXml" ds:itemID="{FCFA7037-59D4-4A4B-ABC6-112F9F84E9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a021202-b7f4-48a7-8403-23e722918410"/>
    <ds:schemaRef ds:uri="61e4e899-2536-48db-a958-da8e63a875d5"/>
    <ds:schemaRef ds:uri="71f06252-c02b-4d48-b841-46db7d6eb1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498C716-EA95-4178-AA33-8AA4EF2EC2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41A0D52-1EB6-4BDA-A5A3-FE28C7C0C884}">
  <ds:schemaRefs>
    <ds:schemaRef ds:uri="61e4e899-2536-48db-a958-da8e63a875d5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71f06252-c02b-4d48-b841-46db7d6eb17f"/>
    <ds:schemaRef ds:uri="da021202-b7f4-48a7-8403-23e72291841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20139</TotalTime>
  <Words>246</Words>
  <Application>Microsoft Office PowerPoint</Application>
  <PresentationFormat>Personnalisé</PresentationFormat>
  <Paragraphs>35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7</vt:i4>
      </vt:variant>
    </vt:vector>
  </HeadingPairs>
  <TitlesOfParts>
    <vt:vector size="14" baseType="lpstr">
      <vt:lpstr>Arial</vt:lpstr>
      <vt:lpstr>Trebuchet MS</vt:lpstr>
      <vt:lpstr>Wingdings</vt:lpstr>
      <vt:lpstr>1er degré</vt:lpstr>
      <vt:lpstr>Le marché</vt:lpstr>
      <vt:lpstr>Evasion</vt:lpstr>
      <vt:lpstr>Photo Web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SODEXO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Marchal, Carole</dc:creator>
  <cp:lastModifiedBy>Pons, Yvon</cp:lastModifiedBy>
  <cp:revision>526</cp:revision>
  <cp:lastPrinted>2024-01-22T16:38:29Z</cp:lastPrinted>
  <dcterms:created xsi:type="dcterms:W3CDTF">2017-05-23T08:21:58Z</dcterms:created>
  <dcterms:modified xsi:type="dcterms:W3CDTF">2025-08-29T06:53:15Z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0x010100A274DC18E205CA499714464DD353DFF0</vt:lpwstr>
  </property>
  <property fmtid="{D5CDD505-2E9C-101B-9397-08002B2CF9AE}" pid="3" name="Order">
    <vt:r8>108600</vt:r8>
  </property>
  <property fmtid="{D5CDD505-2E9C-101B-9397-08002B2CF9AE}" pid="4" name="MediaServiceImageTags">
    <vt:lpwstr/>
  </property>
</Properties>
</file>