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0" r:id="rId5"/>
    <p:sldMasterId id="2147483662" r:id="rId6"/>
    <p:sldMasterId id="2147483673" r:id="rId7"/>
  </p:sldMasterIdLst>
  <p:sldIdLst>
    <p:sldId id="306" r:id="rId8"/>
  </p:sldIdLst>
  <p:sldSz cx="10691813" cy="7559675"/>
  <p:notesSz cx="9872663" cy="6797675"/>
  <p:defaultTextStyle>
    <a:defPPr>
      <a:defRPr lang="fr-FR"/>
    </a:defPPr>
    <a:lvl1pPr marL="0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05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0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14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41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523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628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731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836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9" userDrawn="1">
          <p15:clr>
            <a:srgbClr val="A4A3A4"/>
          </p15:clr>
        </p15:guide>
        <p15:guide id="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5F"/>
    <a:srgbClr val="00823B"/>
    <a:srgbClr val="E28700"/>
    <a:srgbClr val="FF9900"/>
    <a:srgbClr val="F29000"/>
    <a:srgbClr val="FFCC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9391DF-AD14-4F2A-BB44-BDBABDF6A1AB}" v="7" dt="2025-06-23T08:52:54.590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0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554" y="96"/>
      </p:cViewPr>
      <p:guideLst>
        <p:guide orient="horz" pos="2382"/>
        <p:guide pos="336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s, Yvon" userId="ef410afc-05b8-4b4e-bfd6-b27744b6444f" providerId="ADAL" clId="{AA9391DF-AD14-4F2A-BB44-BDBABDF6A1AB}"/>
    <pc:docChg chg="custSel delSld modSld">
      <pc:chgData name="Pons, Yvon" userId="ef410afc-05b8-4b4e-bfd6-b27744b6444f" providerId="ADAL" clId="{AA9391DF-AD14-4F2A-BB44-BDBABDF6A1AB}" dt="2025-06-23T08:53:09.627" v="18" actId="20577"/>
      <pc:docMkLst>
        <pc:docMk/>
      </pc:docMkLst>
      <pc:sldChg chg="del">
        <pc:chgData name="Pons, Yvon" userId="ef410afc-05b8-4b4e-bfd6-b27744b6444f" providerId="ADAL" clId="{AA9391DF-AD14-4F2A-BB44-BDBABDF6A1AB}" dt="2025-06-16T04:53:18.027" v="0" actId="47"/>
        <pc:sldMkLst>
          <pc:docMk/>
          <pc:sldMk cId="725981378" sldId="305"/>
        </pc:sldMkLst>
      </pc:sldChg>
      <pc:sldChg chg="addSp delSp modSp mod">
        <pc:chgData name="Pons, Yvon" userId="ef410afc-05b8-4b4e-bfd6-b27744b6444f" providerId="ADAL" clId="{AA9391DF-AD14-4F2A-BB44-BDBABDF6A1AB}" dt="2025-06-23T08:53:09.627" v="18" actId="20577"/>
        <pc:sldMkLst>
          <pc:docMk/>
          <pc:sldMk cId="1586608329" sldId="306"/>
        </pc:sldMkLst>
        <pc:spChg chg="mod">
          <ac:chgData name="Pons, Yvon" userId="ef410afc-05b8-4b4e-bfd6-b27744b6444f" providerId="ADAL" clId="{AA9391DF-AD14-4F2A-BB44-BDBABDF6A1AB}" dt="2025-06-23T08:53:09.627" v="18" actId="20577"/>
          <ac:spMkLst>
            <pc:docMk/>
            <pc:sldMk cId="1586608329" sldId="306"/>
            <ac:spMk id="20" creationId="{8169AAFE-4CC0-46AA-B919-C54D31B7BED4}"/>
          </ac:spMkLst>
        </pc:spChg>
        <pc:picChg chg="add del mod">
          <ac:chgData name="Pons, Yvon" userId="ef410afc-05b8-4b4e-bfd6-b27744b6444f" providerId="ADAL" clId="{AA9391DF-AD14-4F2A-BB44-BDBABDF6A1AB}" dt="2025-06-23T08:52:19.912" v="3" actId="478"/>
          <ac:picMkLst>
            <pc:docMk/>
            <pc:sldMk cId="1586608329" sldId="306"/>
            <ac:picMk id="3" creationId="{E5E52560-0B80-AB14-690C-96A2D167563F}"/>
          </ac:picMkLst>
        </pc:picChg>
        <pc:picChg chg="add mod">
          <ac:chgData name="Pons, Yvon" userId="ef410afc-05b8-4b4e-bfd6-b27744b6444f" providerId="ADAL" clId="{AA9391DF-AD14-4F2A-BB44-BDBABDF6A1AB}" dt="2025-06-23T08:52:32.558" v="5"/>
          <ac:picMkLst>
            <pc:docMk/>
            <pc:sldMk cId="1586608329" sldId="306"/>
            <ac:picMk id="6" creationId="{D0B70B49-F49D-15C2-87C7-59F3A3481333}"/>
          </ac:picMkLst>
        </pc:picChg>
        <pc:picChg chg="add del mod">
          <ac:chgData name="Pons, Yvon" userId="ef410afc-05b8-4b4e-bfd6-b27744b6444f" providerId="ADAL" clId="{AA9391DF-AD14-4F2A-BB44-BDBABDF6A1AB}" dt="2025-06-23T08:52:40.287" v="7" actId="478"/>
          <ac:picMkLst>
            <pc:docMk/>
            <pc:sldMk cId="1586608329" sldId="306"/>
            <ac:picMk id="8" creationId="{4343B7B4-F9C5-40DC-3B26-8C5A968C6224}"/>
          </ac:picMkLst>
        </pc:picChg>
        <pc:picChg chg="add mod">
          <ac:chgData name="Pons, Yvon" userId="ef410afc-05b8-4b4e-bfd6-b27744b6444f" providerId="ADAL" clId="{AA9391DF-AD14-4F2A-BB44-BDBABDF6A1AB}" dt="2025-06-23T08:52:54.590" v="8"/>
          <ac:picMkLst>
            <pc:docMk/>
            <pc:sldMk cId="1586608329" sldId="306"/>
            <ac:picMk id="11" creationId="{EF6ABE7D-3EE2-520F-5EEF-CCFF526B8744}"/>
          </ac:picMkLst>
        </pc:picChg>
      </pc:sldChg>
    </pc:docChg>
  </pc:docChgLst>
  <pc:docChgLst>
    <pc:chgData name="Pons, Yvon" userId="ef410afc-05b8-4b4e-bfd6-b27744b6444f" providerId="ADAL" clId="{38E27F25-96C2-4BE1-A765-F8039F1A4933}"/>
    <pc:docChg chg="custSel delSld modSld">
      <pc:chgData name="Pons, Yvon" userId="ef410afc-05b8-4b4e-bfd6-b27744b6444f" providerId="ADAL" clId="{38E27F25-96C2-4BE1-A765-F8039F1A4933}" dt="2025-06-10T10:44:20.446" v="8"/>
      <pc:docMkLst>
        <pc:docMk/>
      </pc:docMkLst>
      <pc:sldChg chg="del">
        <pc:chgData name="Pons, Yvon" userId="ef410afc-05b8-4b4e-bfd6-b27744b6444f" providerId="ADAL" clId="{38E27F25-96C2-4BE1-A765-F8039F1A4933}" dt="2025-06-10T07:27:59.572" v="0" actId="47"/>
        <pc:sldMkLst>
          <pc:docMk/>
          <pc:sldMk cId="194021928" sldId="304"/>
        </pc:sldMkLst>
      </pc:sldChg>
      <pc:sldChg chg="addSp delSp modSp mod">
        <pc:chgData name="Pons, Yvon" userId="ef410afc-05b8-4b4e-bfd6-b27744b6444f" providerId="ADAL" clId="{38E27F25-96C2-4BE1-A765-F8039F1A4933}" dt="2025-06-10T10:42:42.924" v="4"/>
        <pc:sldMkLst>
          <pc:docMk/>
          <pc:sldMk cId="725981378" sldId="305"/>
        </pc:sldMkLst>
      </pc:sldChg>
      <pc:sldChg chg="addSp delSp modSp mod">
        <pc:chgData name="Pons, Yvon" userId="ef410afc-05b8-4b4e-bfd6-b27744b6444f" providerId="ADAL" clId="{38E27F25-96C2-4BE1-A765-F8039F1A4933}" dt="2025-06-10T10:44:20.446" v="8"/>
        <pc:sldMkLst>
          <pc:docMk/>
          <pc:sldMk cId="1586608329" sldId="306"/>
        </pc:sldMkLst>
      </pc:sldChg>
    </pc:docChg>
  </pc:docChgLst>
  <pc:docChgLst>
    <pc:chgData name="Pons, Yvon" userId="ef410afc-05b8-4b4e-bfd6-b27744b6444f" providerId="ADAL" clId="{7C664CCA-C5B7-4908-A013-E6BFC5B9A02C}"/>
    <pc:docChg chg="undo custSel delSld modSld">
      <pc:chgData name="Pons, Yvon" userId="ef410afc-05b8-4b4e-bfd6-b27744b6444f" providerId="ADAL" clId="{7C664CCA-C5B7-4908-A013-E6BFC5B9A02C}" dt="2025-06-02T08:10:40.223" v="31" actId="47"/>
      <pc:docMkLst>
        <pc:docMk/>
      </pc:docMkLst>
      <pc:sldChg chg="addSp delSp modSp del mod">
        <pc:chgData name="Pons, Yvon" userId="ef410afc-05b8-4b4e-bfd6-b27744b6444f" providerId="ADAL" clId="{7C664CCA-C5B7-4908-A013-E6BFC5B9A02C}" dt="2025-05-12T08:20:32.801" v="9" actId="2696"/>
        <pc:sldMkLst>
          <pc:docMk/>
          <pc:sldMk cId="2662137048" sldId="300"/>
        </pc:sldMkLst>
      </pc:sldChg>
      <pc:sldChg chg="addSp delSp modSp del mod">
        <pc:chgData name="Pons, Yvon" userId="ef410afc-05b8-4b4e-bfd6-b27744b6444f" providerId="ADAL" clId="{7C664CCA-C5B7-4908-A013-E6BFC5B9A02C}" dt="2025-05-19T07:51:54.560" v="12" actId="47"/>
        <pc:sldMkLst>
          <pc:docMk/>
          <pc:sldMk cId="1582453378" sldId="301"/>
        </pc:sldMkLst>
      </pc:sldChg>
      <pc:sldChg chg="addSp delSp modSp del mod">
        <pc:chgData name="Pons, Yvon" userId="ef410afc-05b8-4b4e-bfd6-b27744b6444f" providerId="ADAL" clId="{7C664CCA-C5B7-4908-A013-E6BFC5B9A02C}" dt="2025-05-26T08:46:41.039" v="25" actId="2696"/>
        <pc:sldMkLst>
          <pc:docMk/>
          <pc:sldMk cId="813927066" sldId="302"/>
        </pc:sldMkLst>
      </pc:sldChg>
      <pc:sldChg chg="addSp delSp modSp del mod">
        <pc:chgData name="Pons, Yvon" userId="ef410afc-05b8-4b4e-bfd6-b27744b6444f" providerId="ADAL" clId="{7C664CCA-C5B7-4908-A013-E6BFC5B9A02C}" dt="2025-06-02T08:10:40.223" v="31" actId="47"/>
        <pc:sldMkLst>
          <pc:docMk/>
          <pc:sldMk cId="2344706753" sldId="303"/>
        </pc:sldMkLst>
      </pc:sldChg>
      <pc:sldChg chg="addSp delSp modSp mod">
        <pc:chgData name="Pons, Yvon" userId="ef410afc-05b8-4b4e-bfd6-b27744b6444f" providerId="ADAL" clId="{7C664CCA-C5B7-4908-A013-E6BFC5B9A02C}" dt="2025-06-02T08:10:34.742" v="30"/>
        <pc:sldMkLst>
          <pc:docMk/>
          <pc:sldMk cId="194021928" sldId="30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er deg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49561D1-8EA8-4E00-A501-A527D2B87E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"/>
          <a:stretch/>
        </p:blipFill>
        <p:spPr>
          <a:xfrm>
            <a:off x="-16193" y="-36587"/>
            <a:ext cx="10709958" cy="75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1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 march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E5A094A-BC00-4AE2-9C20-AE7A3ADAAB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62" y="0"/>
            <a:ext cx="1068268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0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va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47A2832-C44A-4063-9D47-C0F230C626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24" y="0"/>
            <a:ext cx="1066616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1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526E430-6986-4B2C-8BFD-EEC8CAEF91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4" y="0"/>
            <a:ext cx="1068610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62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76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14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06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95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>
          <p15:clr>
            <a:srgbClr val="F26B43"/>
          </p15:clr>
        </p15:guide>
        <p15:guide id="3" orient="horz" pos="4081">
          <p15:clr>
            <a:srgbClr val="F26B43"/>
          </p15:clr>
        </p15:guide>
        <p15:guide id="4" pos="605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2777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7 – Du 23 au 27 Juin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F610B0B1-A4CF-48F6-52AE-92FFBE51445E}"/>
              </a:ext>
            </a:extLst>
          </p:cNvPr>
          <p:cNvGrpSpPr/>
          <p:nvPr/>
        </p:nvGrpSpPr>
        <p:grpSpPr>
          <a:xfrm>
            <a:off x="442301" y="6316571"/>
            <a:ext cx="9896375" cy="343586"/>
            <a:chOff x="442301" y="6231671"/>
            <a:chExt cx="9896375" cy="343586"/>
          </a:xfrm>
        </p:grpSpPr>
        <p:sp>
          <p:nvSpPr>
            <p:cNvPr id="4" name="ZoneTexte 17">
              <a:extLst>
                <a:ext uri="{FF2B5EF4-FFF2-40B4-BE49-F238E27FC236}">
                  <a16:creationId xmlns:a16="http://schemas.microsoft.com/office/drawing/2014/main" id="{B5E2AF00-4383-25B0-ED67-4D0B7D179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5" name="Picture 66" descr="Picto seul-Peche Responsable">
              <a:extLst>
                <a:ext uri="{FF2B5EF4-FFF2-40B4-BE49-F238E27FC236}">
                  <a16:creationId xmlns:a16="http://schemas.microsoft.com/office/drawing/2014/main" id="{F6082831-AFBE-A863-D1F3-31938020E7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0DC651B-68C6-E5BE-AFCD-F0B143E84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9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3B9B6FBA-7A2F-1B85-B55B-2DA38AA67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396921DF-48A8-6A8E-F8E6-F9C68C053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11C301B6-0FD9-46DF-A472-17E359779B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BCF8BE20-ADF2-192A-3F9C-2BFD6D7E2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57625E8B-FC80-5819-52C2-E2730E9CF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EF6ABE7D-3EE2-520F-5EEF-CCFF526B87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74824"/>
            <a:ext cx="9591675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08329"/>
      </p:ext>
    </p:extLst>
  </p:cSld>
  <p:clrMapOvr>
    <a:masterClrMapping/>
  </p:clrMapOvr>
</p:sld>
</file>

<file path=ppt/theme/theme1.xml><?xml version="1.0" encoding="utf-8"?>
<a:theme xmlns:a="http://schemas.openxmlformats.org/drawingml/2006/main" name="1er degr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2.xml><?xml version="1.0" encoding="utf-8"?>
<a:theme xmlns:a="http://schemas.openxmlformats.org/drawingml/2006/main" name="Le march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3.xml><?xml version="1.0" encoding="utf-8"?>
<a:theme xmlns:a="http://schemas.openxmlformats.org/drawingml/2006/main" name="Evasion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4.xml><?xml version="1.0" encoding="utf-8"?>
<a:theme xmlns:a="http://schemas.openxmlformats.org/drawingml/2006/main" name="Photo Web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74DC18E205CA499714464DD353DFF0" ma:contentTypeVersion="21" ma:contentTypeDescription="Crée un document." ma:contentTypeScope="" ma:versionID="fc4ccd83eda46323ed05a97817bbf872">
  <xsd:schema xmlns:xsd="http://www.w3.org/2001/XMLSchema" xmlns:xs="http://www.w3.org/2001/XMLSchema" xmlns:p="http://schemas.microsoft.com/office/2006/metadata/properties" xmlns:ns2="da021202-b7f4-48a7-8403-23e722918410" xmlns:ns3="61e4e899-2536-48db-a958-da8e63a875d5" xmlns:ns4="71f06252-c02b-4d48-b841-46db7d6eb17f" targetNamespace="http://schemas.microsoft.com/office/2006/metadata/properties" ma:root="true" ma:fieldsID="6db16bf5a9eab5bb941fa7f7a94285a7" ns2:_="" ns3:_="" ns4:_="">
    <xsd:import namespace="da021202-b7f4-48a7-8403-23e722918410"/>
    <xsd:import namespace="61e4e899-2536-48db-a958-da8e63a875d5"/>
    <xsd:import namespace="71f06252-c02b-4d48-b841-46db7d6eb17f"/>
    <xsd:element name="properties">
      <xsd:complexType>
        <xsd:sequence>
          <xsd:element name="documentManagement">
            <xsd:complexType>
              <xsd:all>
                <xsd:element ref="ns2:Meeting_x0020_Type" minOccurs="0"/>
                <xsd:element ref="ns2:Administratif" minOccurs="0"/>
                <xsd:element ref="ns2:Mois" minOccurs="0"/>
                <xsd:element ref="ns2:Exercice" minOccurs="0"/>
                <xsd:element ref="ns2:Infos_x0020_from_x0020_C9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21202-b7f4-48a7-8403-23e722918410" elementFormDefault="qualified">
    <xsd:import namespace="http://schemas.microsoft.com/office/2006/documentManagement/types"/>
    <xsd:import namespace="http://schemas.microsoft.com/office/infopath/2007/PartnerControls"/>
    <xsd:element name="Meeting_x0020_Type" ma:index="8" nillable="true" ma:displayName="Meeting Type" ma:internalName="Meeting_x0020_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ité élargi"/>
                  </xsd:restriction>
                </xsd:simpleType>
              </xsd:element>
            </xsd:sequence>
          </xsd:extension>
        </xsd:complexContent>
      </xsd:complexType>
    </xsd:element>
    <xsd:element name="Administratif" ma:index="9" nillable="true" ma:displayName="Administratif" ma:internalName="Administratif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hotos"/>
                  </xsd:restriction>
                </xsd:simpleType>
              </xsd:element>
            </xsd:sequence>
          </xsd:extension>
        </xsd:complexContent>
      </xsd:complexType>
    </xsd:element>
    <xsd:element name="Mois" ma:index="10" nillable="true" ma:displayName="Mois" ma:internalName="Moi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Juin"/>
                  </xsd:restriction>
                </xsd:simpleType>
              </xsd:element>
            </xsd:sequence>
          </xsd:extension>
        </xsd:complexContent>
      </xsd:complexType>
    </xsd:element>
    <xsd:element name="Exercice" ma:index="11" nillable="true" ma:displayName="Exercice" ma:internalName="Exerci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2013-2014"/>
                    <xsd:enumeration value="2014-2015"/>
                    <xsd:enumeration value="2015-2016"/>
                    <xsd:enumeration value="2016-2017"/>
                  </xsd:restriction>
                </xsd:simpleType>
              </xsd:element>
            </xsd:sequence>
          </xsd:extension>
        </xsd:complexContent>
      </xsd:complexType>
    </xsd:element>
    <xsd:element name="Infos_x0020_from_x0020_C9" ma:index="12" nillable="true" ma:displayName="Infos from C9" ma:internalName="Infos_x0020_from_x0020_C9">
      <xsd:simpleType>
        <xsd:restriction base="dms:Note">
          <xsd:maxLength value="255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Balises d’images" ma:readOnly="false" ma:fieldId="{5cf76f15-5ced-4ddc-b409-7134ff3c332f}" ma:taxonomyMulti="true" ma:sspId="dcee97bd-1daf-4e2b-a83a-8c0fc50342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e4e899-2536-48db-a958-da8e63a875d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f06252-c02b-4d48-b841-46db7d6eb17f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fa7762c0-c5dc-49f5-b622-66a6d1c51cd0}" ma:internalName="TaxCatchAll" ma:showField="CatchAllData" ma:web="61e4e899-2536-48db-a958-da8e63a875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eting_x0020_Type xmlns="da021202-b7f4-48a7-8403-23e722918410" xsi:nil="true"/>
    <Administratif xmlns="da021202-b7f4-48a7-8403-23e722918410" xsi:nil="true"/>
    <Mois xmlns="da021202-b7f4-48a7-8403-23e722918410" xsi:nil="true"/>
    <Infos_x0020_from_x0020_C9 xmlns="da021202-b7f4-48a7-8403-23e722918410" xsi:nil="true"/>
    <Exercice xmlns="da021202-b7f4-48a7-8403-23e722918410" xsi:nil="true"/>
    <lcf76f155ced4ddcb4097134ff3c332f xmlns="da021202-b7f4-48a7-8403-23e722918410">
      <Terms xmlns="http://schemas.microsoft.com/office/infopath/2007/PartnerControls"/>
    </lcf76f155ced4ddcb4097134ff3c332f>
    <TaxCatchAll xmlns="71f06252-c02b-4d48-b841-46db7d6eb17f" xsi:nil="true"/>
  </documentManagement>
</p:properties>
</file>

<file path=customXml/itemProps1.xml><?xml version="1.0" encoding="utf-8"?>
<ds:datastoreItem xmlns:ds="http://schemas.openxmlformats.org/officeDocument/2006/customXml" ds:itemID="{FCFA7037-59D4-4A4B-ABC6-112F9F84E9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21202-b7f4-48a7-8403-23e722918410"/>
    <ds:schemaRef ds:uri="61e4e899-2536-48db-a958-da8e63a875d5"/>
    <ds:schemaRef ds:uri="71f06252-c02b-4d48-b841-46db7d6eb1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98C716-EA95-4178-AA33-8AA4EF2EC2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1A0D52-1EB6-4BDA-A5A3-FE28C7C0C884}">
  <ds:schemaRefs>
    <ds:schemaRef ds:uri="61e4e899-2536-48db-a958-da8e63a875d5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71f06252-c02b-4d48-b841-46db7d6eb17f"/>
    <ds:schemaRef ds:uri="http://schemas.microsoft.com/office/2006/metadata/properties"/>
    <ds:schemaRef ds:uri="da021202-b7f4-48a7-8403-23e722918410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14352</TotalTime>
  <Words>29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Trebuchet MS</vt:lpstr>
      <vt:lpstr>Wingdings</vt:lpstr>
      <vt:lpstr>1er degré</vt:lpstr>
      <vt:lpstr>Le marché</vt:lpstr>
      <vt:lpstr>Evasion</vt:lpstr>
      <vt:lpstr>Photo Web</vt:lpstr>
      <vt:lpstr>Présentation PowerPoint</vt:lpstr>
    </vt:vector>
  </TitlesOfParts>
  <Company>SODEXO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Marchal, Carole</dc:creator>
  <cp:lastModifiedBy>Pons, Yvon</cp:lastModifiedBy>
  <cp:revision>514</cp:revision>
  <cp:lastPrinted>2025-02-17T06:51:47Z</cp:lastPrinted>
  <dcterms:created xsi:type="dcterms:W3CDTF">2017-05-23T08:21:58Z</dcterms:created>
  <dcterms:modified xsi:type="dcterms:W3CDTF">2025-06-23T08:53:13Z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0x010100A274DC18E205CA499714464DD353DFF0</vt:lpwstr>
  </property>
  <property fmtid="{D5CDD505-2E9C-101B-9397-08002B2CF9AE}" pid="3" name="Order">
    <vt:r8>108600</vt:r8>
  </property>
  <property fmtid="{D5CDD505-2E9C-101B-9397-08002B2CF9AE}" pid="4" name="MediaServiceImageTags">
    <vt:lpwstr/>
  </property>
</Properties>
</file>