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80" r:id="rId5"/>
    <p:sldMasterId id="2147483662" r:id="rId6"/>
    <p:sldMasterId id="2147483673" r:id="rId7"/>
  </p:sldMasterIdLst>
  <p:sldIdLst>
    <p:sldId id="300" r:id="rId8"/>
    <p:sldId id="301" r:id="rId9"/>
    <p:sldId id="302" r:id="rId10"/>
    <p:sldId id="303" r:id="rId11"/>
    <p:sldId id="304" r:id="rId12"/>
    <p:sldId id="305" r:id="rId13"/>
  </p:sldIdLst>
  <p:sldSz cx="10691813" cy="7559675"/>
  <p:notesSz cx="10234613" cy="7104063"/>
  <p:defaultTextStyle>
    <a:defPPr>
      <a:defRPr lang="fr-FR"/>
    </a:defPPr>
    <a:lvl1pPr marL="0" algn="l" defTabSz="914209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1pPr>
    <a:lvl2pPr marL="457105" algn="l" defTabSz="914209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2pPr>
    <a:lvl3pPr marL="914209" algn="l" defTabSz="914209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3pPr>
    <a:lvl4pPr marL="1371314" algn="l" defTabSz="914209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4pPr>
    <a:lvl5pPr marL="1828419" algn="l" defTabSz="914209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5pPr>
    <a:lvl6pPr marL="2285523" algn="l" defTabSz="914209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6pPr>
    <a:lvl7pPr marL="2742628" algn="l" defTabSz="914209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7pPr>
    <a:lvl8pPr marL="3199731" algn="l" defTabSz="914209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8pPr>
    <a:lvl9pPr marL="3656836" algn="l" defTabSz="914209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 userDrawn="1">
          <p15:clr>
            <a:srgbClr val="A4A3A4"/>
          </p15:clr>
        </p15:guide>
        <p15:guide id="2" pos="3369" userDrawn="1">
          <p15:clr>
            <a:srgbClr val="A4A3A4"/>
          </p15:clr>
        </p15:guide>
        <p15:guide id="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35F"/>
    <a:srgbClr val="00823B"/>
    <a:srgbClr val="E28700"/>
    <a:srgbClr val="FF9900"/>
    <a:srgbClr val="F29000"/>
    <a:srgbClr val="FFCC99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BACD1C1-0F94-4CA2-9F78-D9DF22496122}" v="7" dt="2025-03-24T06:42:37.058"/>
  </p1510:revLst>
</p1510:revInfo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Style à thème 1 - Accentuation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Style à thème 2 - Accentuation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30" autoAdjust="0"/>
    <p:restoredTop sz="94660"/>
  </p:normalViewPr>
  <p:slideViewPr>
    <p:cSldViewPr showGuides="1">
      <p:cViewPr varScale="1">
        <p:scale>
          <a:sx n="105" d="100"/>
          <a:sy n="105" d="100"/>
        </p:scale>
        <p:origin x="1416" y="102"/>
      </p:cViewPr>
      <p:guideLst>
        <p:guide orient="horz" pos="2382"/>
        <p:guide pos="3369"/>
        <p:guide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1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3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ons, Yvon" userId="ef410afc-05b8-4b4e-bfd6-b27744b6444f" providerId="ADAL" clId="{5BACD1C1-0F94-4CA2-9F78-D9DF22496122}"/>
    <pc:docChg chg="undo custSel modSld">
      <pc:chgData name="Pons, Yvon" userId="ef410afc-05b8-4b4e-bfd6-b27744b6444f" providerId="ADAL" clId="{5BACD1C1-0F94-4CA2-9F78-D9DF22496122}" dt="2025-03-24T06:42:37.057" v="13"/>
      <pc:docMkLst>
        <pc:docMk/>
      </pc:docMkLst>
      <pc:sldChg chg="addSp delSp modSp mod">
        <pc:chgData name="Pons, Yvon" userId="ef410afc-05b8-4b4e-bfd6-b27744b6444f" providerId="ADAL" clId="{5BACD1C1-0F94-4CA2-9F78-D9DF22496122}" dt="2025-03-10T07:02:29.068" v="7"/>
        <pc:sldMkLst>
          <pc:docMk/>
          <pc:sldMk cId="2662137048" sldId="300"/>
        </pc:sldMkLst>
        <pc:picChg chg="del">
          <ac:chgData name="Pons, Yvon" userId="ef410afc-05b8-4b4e-bfd6-b27744b6444f" providerId="ADAL" clId="{5BACD1C1-0F94-4CA2-9F78-D9DF22496122}" dt="2025-03-06T07:16:57.539" v="0" actId="478"/>
          <ac:picMkLst>
            <pc:docMk/>
            <pc:sldMk cId="2662137048" sldId="300"/>
            <ac:picMk id="2" creationId="{6036ECDC-9E0F-0768-8422-F07EC00A2C50}"/>
          </ac:picMkLst>
        </pc:picChg>
        <pc:picChg chg="add mod">
          <ac:chgData name="Pons, Yvon" userId="ef410afc-05b8-4b4e-bfd6-b27744b6444f" providerId="ADAL" clId="{5BACD1C1-0F94-4CA2-9F78-D9DF22496122}" dt="2025-03-10T07:02:29.068" v="7"/>
          <ac:picMkLst>
            <pc:docMk/>
            <pc:sldMk cId="2662137048" sldId="300"/>
            <ac:picMk id="2" creationId="{B11D70AA-7138-E020-899B-3162F216B480}"/>
          </ac:picMkLst>
        </pc:picChg>
        <pc:picChg chg="add del mod">
          <ac:chgData name="Pons, Yvon" userId="ef410afc-05b8-4b4e-bfd6-b27744b6444f" providerId="ADAL" clId="{5BACD1C1-0F94-4CA2-9F78-D9DF22496122}" dt="2025-03-10T07:02:18.210" v="6" actId="478"/>
          <ac:picMkLst>
            <pc:docMk/>
            <pc:sldMk cId="2662137048" sldId="300"/>
            <ac:picMk id="3" creationId="{8A398E3C-71EF-9BDE-AFA0-70FBC80592B7}"/>
          </ac:picMkLst>
        </pc:picChg>
        <pc:picChg chg="add mod">
          <ac:chgData name="Pons, Yvon" userId="ef410afc-05b8-4b4e-bfd6-b27744b6444f" providerId="ADAL" clId="{5BACD1C1-0F94-4CA2-9F78-D9DF22496122}" dt="2025-03-06T07:19:07.049" v="4"/>
          <ac:picMkLst>
            <pc:docMk/>
            <pc:sldMk cId="2662137048" sldId="300"/>
            <ac:picMk id="4" creationId="{7B39855A-749D-B1CE-746A-A17AC7D9915E}"/>
          </ac:picMkLst>
        </pc:picChg>
      </pc:sldChg>
      <pc:sldChg chg="addSp delSp modSp mod">
        <pc:chgData name="Pons, Yvon" userId="ef410afc-05b8-4b4e-bfd6-b27744b6444f" providerId="ADAL" clId="{5BACD1C1-0F94-4CA2-9F78-D9DF22496122}" dt="2025-03-10T07:05:04.502" v="9"/>
        <pc:sldMkLst>
          <pc:docMk/>
          <pc:sldMk cId="1582453378" sldId="301"/>
        </pc:sldMkLst>
        <pc:picChg chg="del">
          <ac:chgData name="Pons, Yvon" userId="ef410afc-05b8-4b4e-bfd6-b27744b6444f" providerId="ADAL" clId="{5BACD1C1-0F94-4CA2-9F78-D9DF22496122}" dt="2025-03-10T07:04:44.076" v="8" actId="478"/>
          <ac:picMkLst>
            <pc:docMk/>
            <pc:sldMk cId="1582453378" sldId="301"/>
            <ac:picMk id="3" creationId="{60708C22-E846-05B6-4069-D39A71EB366D}"/>
          </ac:picMkLst>
        </pc:picChg>
        <pc:picChg chg="add mod">
          <ac:chgData name="Pons, Yvon" userId="ef410afc-05b8-4b4e-bfd6-b27744b6444f" providerId="ADAL" clId="{5BACD1C1-0F94-4CA2-9F78-D9DF22496122}" dt="2025-03-10T07:05:04.502" v="9"/>
          <ac:picMkLst>
            <pc:docMk/>
            <pc:sldMk cId="1582453378" sldId="301"/>
            <ac:picMk id="4" creationId="{D02F7F7D-22CF-1B51-6763-E1495815607C}"/>
          </ac:picMkLst>
        </pc:picChg>
      </pc:sldChg>
      <pc:sldChg chg="addSp delSp modSp mod">
        <pc:chgData name="Pons, Yvon" userId="ef410afc-05b8-4b4e-bfd6-b27744b6444f" providerId="ADAL" clId="{5BACD1C1-0F94-4CA2-9F78-D9DF22496122}" dt="2025-03-24T06:42:37.057" v="13"/>
        <pc:sldMkLst>
          <pc:docMk/>
          <pc:sldMk cId="813927066" sldId="302"/>
        </pc:sldMkLst>
        <pc:picChg chg="add del mod">
          <ac:chgData name="Pons, Yvon" userId="ef410afc-05b8-4b4e-bfd6-b27744b6444f" providerId="ADAL" clId="{5BACD1C1-0F94-4CA2-9F78-D9DF22496122}" dt="2025-03-24T06:42:26.454" v="12" actId="478"/>
          <ac:picMkLst>
            <pc:docMk/>
            <pc:sldMk cId="813927066" sldId="302"/>
            <ac:picMk id="3" creationId="{AAB5D9AB-5275-4A94-CDF5-4FAFA0E9251A}"/>
          </ac:picMkLst>
        </pc:picChg>
        <pc:picChg chg="add mod">
          <ac:chgData name="Pons, Yvon" userId="ef410afc-05b8-4b4e-bfd6-b27744b6444f" providerId="ADAL" clId="{5BACD1C1-0F94-4CA2-9F78-D9DF22496122}" dt="2025-03-24T06:42:37.057" v="13"/>
          <ac:picMkLst>
            <pc:docMk/>
            <pc:sldMk cId="813927066" sldId="302"/>
            <ac:picMk id="4" creationId="{0741D4C3-5EB2-A6D7-AE97-B7956146661B}"/>
          </ac:picMkLst>
        </pc:picChg>
        <pc:picChg chg="del">
          <ac:chgData name="Pons, Yvon" userId="ef410afc-05b8-4b4e-bfd6-b27744b6444f" providerId="ADAL" clId="{5BACD1C1-0F94-4CA2-9F78-D9DF22496122}" dt="2025-03-21T11:51:11.971" v="10" actId="478"/>
          <ac:picMkLst>
            <pc:docMk/>
            <pc:sldMk cId="813927066" sldId="302"/>
            <ac:picMk id="4" creationId="{286936C6-3217-A748-48EE-24D2852FEEFB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er degr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149561D1-8EA8-4E00-A501-A527D2B87E5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37"/>
          <a:stretch/>
        </p:blipFill>
        <p:spPr>
          <a:xfrm>
            <a:off x="-16193" y="-36587"/>
            <a:ext cx="10709958" cy="7596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618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 march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AE5A094A-BC00-4AE2-9C20-AE7A3ADAABD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62" y="0"/>
            <a:ext cx="10682688" cy="755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805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va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C47A2832-C44A-4063-9D47-C0F230C6268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824" y="0"/>
            <a:ext cx="10666164" cy="755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816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hoto We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8526E430-6986-4B2C-8BFD-EEC8CAEF918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54" y="0"/>
            <a:ext cx="10686105" cy="755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623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1763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dt="0"/>
  <p:txStyles>
    <p:titleStyle>
      <a:lvl1pPr algn="l" defTabSz="1193878" rtl="0" eaLnBrk="1" latinLnBrk="0" hangingPunct="1">
        <a:lnSpc>
          <a:spcPct val="87000"/>
        </a:lnSpc>
        <a:spcBef>
          <a:spcPct val="0"/>
        </a:spcBef>
        <a:buNone/>
        <a:defRPr sz="2100" kern="1200" cap="all" baseline="0">
          <a:solidFill>
            <a:schemeClr val="tx2"/>
          </a:solidFill>
          <a:latin typeface="Trebuchet MS" panose="020B0603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1193878" rtl="0" eaLnBrk="1" latinLnBrk="0" hangingPunct="1">
        <a:lnSpc>
          <a:spcPct val="120000"/>
        </a:lnSpc>
        <a:spcBef>
          <a:spcPts val="630"/>
        </a:spcBef>
        <a:spcAft>
          <a:spcPts val="630"/>
        </a:spcAft>
        <a:buFont typeface="Arial" panose="020B0604020202020204" pitchFamily="34" charset="0"/>
        <a:buChar char="​"/>
        <a:defRPr sz="946" b="1" kern="1200" cap="none" baseline="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1pPr>
      <a:lvl2pPr marL="0" indent="0" algn="l" defTabSz="1193878" rtl="0" eaLnBrk="1" latinLnBrk="0" hangingPunct="1">
        <a:lnSpc>
          <a:spcPct val="120000"/>
        </a:lnSpc>
        <a:spcBef>
          <a:spcPts val="630"/>
        </a:spcBef>
        <a:buFont typeface="Arial" panose="020B0604020202020204" pitchFamily="34" charset="0"/>
        <a:buChar char="​"/>
        <a:defRPr sz="841" b="0" kern="120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2pPr>
      <a:lvl3pPr marL="113827" indent="-113827" algn="l" defTabSz="1193878" rtl="0" eaLnBrk="1" latinLnBrk="0" hangingPunct="1">
        <a:lnSpc>
          <a:spcPct val="87000"/>
        </a:lnSpc>
        <a:spcBef>
          <a:spcPts val="841"/>
        </a:spcBef>
        <a:buFont typeface="Wingdings" panose="05000000000000000000" pitchFamily="2" charset="2"/>
        <a:buChar char="§"/>
        <a:defRPr sz="841" kern="120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3pPr>
      <a:lvl4pPr marL="191728" indent="-96698" algn="l" defTabSz="1193878" rtl="0" eaLnBrk="1" latinLnBrk="0" hangingPunct="1">
        <a:lnSpc>
          <a:spcPct val="87000"/>
        </a:lnSpc>
        <a:spcBef>
          <a:spcPts val="630"/>
        </a:spcBef>
        <a:buFont typeface="Trebuchet MS" panose="020B0603020202020204" pitchFamily="34" charset="0"/>
        <a:buChar char="—"/>
        <a:defRPr sz="735" kern="120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4pPr>
      <a:lvl5pPr marL="106483" indent="-106483" algn="l" defTabSz="1193878" rtl="0" eaLnBrk="1" latinLnBrk="0" hangingPunct="1">
        <a:lnSpc>
          <a:spcPct val="87000"/>
        </a:lnSpc>
        <a:spcBef>
          <a:spcPts val="841"/>
        </a:spcBef>
        <a:buFont typeface="Trebuchet MS" panose="020B0603020202020204" pitchFamily="34" charset="0"/>
        <a:buChar char="&gt;"/>
        <a:defRPr sz="841" i="0" kern="120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5pPr>
      <a:lvl6pPr marL="191728" indent="-95031" algn="l" defTabSz="1193878" rtl="0" eaLnBrk="1" latinLnBrk="0" hangingPunct="1">
        <a:lnSpc>
          <a:spcPct val="90000"/>
        </a:lnSpc>
        <a:spcBef>
          <a:spcPts val="630"/>
        </a:spcBef>
        <a:buFont typeface="Trebuchet MS" panose="020B0603020202020204" pitchFamily="34" charset="0"/>
        <a:buChar char="—"/>
        <a:defRPr sz="735" kern="1200">
          <a:solidFill>
            <a:schemeClr val="tx2"/>
          </a:solidFill>
          <a:latin typeface="+mn-lt"/>
          <a:ea typeface="+mn-ea"/>
          <a:cs typeface="+mn-cs"/>
        </a:defRPr>
      </a:lvl6pPr>
      <a:lvl7pPr marL="3880106" indent="-298470" algn="l" defTabSz="1193878" rtl="0" eaLnBrk="1" latinLnBrk="0" hangingPunct="1">
        <a:lnSpc>
          <a:spcPct val="90000"/>
        </a:lnSpc>
        <a:spcBef>
          <a:spcPts val="652"/>
        </a:spcBef>
        <a:buFont typeface="Arial" panose="020B0604020202020204" pitchFamily="34" charset="0"/>
        <a:buChar char="•"/>
        <a:defRPr sz="2350" kern="1200">
          <a:solidFill>
            <a:schemeClr val="tx1"/>
          </a:solidFill>
          <a:latin typeface="+mn-lt"/>
          <a:ea typeface="+mn-ea"/>
          <a:cs typeface="+mn-cs"/>
        </a:defRPr>
      </a:lvl7pPr>
      <a:lvl8pPr marL="4477046" indent="-298470" algn="l" defTabSz="1193878" rtl="0" eaLnBrk="1" latinLnBrk="0" hangingPunct="1">
        <a:lnSpc>
          <a:spcPct val="90000"/>
        </a:lnSpc>
        <a:spcBef>
          <a:spcPts val="652"/>
        </a:spcBef>
        <a:buFont typeface="Arial" panose="020B0604020202020204" pitchFamily="34" charset="0"/>
        <a:buChar char="•"/>
        <a:defRPr sz="2350" kern="1200">
          <a:solidFill>
            <a:schemeClr val="tx1"/>
          </a:solidFill>
          <a:latin typeface="+mn-lt"/>
          <a:ea typeface="+mn-ea"/>
          <a:cs typeface="+mn-cs"/>
        </a:defRPr>
      </a:lvl8pPr>
      <a:lvl9pPr marL="5073985" indent="-298470" algn="l" defTabSz="1193878" rtl="0" eaLnBrk="1" latinLnBrk="0" hangingPunct="1">
        <a:lnSpc>
          <a:spcPct val="90000"/>
        </a:lnSpc>
        <a:spcBef>
          <a:spcPts val="652"/>
        </a:spcBef>
        <a:buFont typeface="Arial" panose="020B0604020202020204" pitchFamily="34" charset="0"/>
        <a:buChar char="•"/>
        <a:defRPr sz="2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1pPr>
      <a:lvl2pPr marL="596940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2pPr>
      <a:lvl3pPr marL="1193878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3pPr>
      <a:lvl4pPr marL="1790819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4pPr>
      <a:lvl5pPr marL="2387757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5pPr>
      <a:lvl6pPr marL="2984698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6pPr>
      <a:lvl7pPr marL="3581636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7pPr>
      <a:lvl8pPr marL="4178576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8pPr>
      <a:lvl9pPr marL="4775515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112" userDrawn="1">
          <p15:clr>
            <a:srgbClr val="F26B43"/>
          </p15:clr>
        </p15:guide>
        <p15:guide id="3" orient="horz" pos="4081" userDrawn="1">
          <p15:clr>
            <a:srgbClr val="F26B43"/>
          </p15:clr>
        </p15:guide>
        <p15:guide id="4" pos="6054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114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</p:sldLayoutIdLst>
  <p:hf hdr="0" dt="0"/>
  <p:txStyles>
    <p:titleStyle>
      <a:lvl1pPr algn="l" defTabSz="1193878" rtl="0" eaLnBrk="1" latinLnBrk="0" hangingPunct="1">
        <a:lnSpc>
          <a:spcPct val="87000"/>
        </a:lnSpc>
        <a:spcBef>
          <a:spcPct val="0"/>
        </a:spcBef>
        <a:buNone/>
        <a:defRPr sz="2100" kern="1200" cap="all" baseline="0">
          <a:solidFill>
            <a:schemeClr val="tx2"/>
          </a:solidFill>
          <a:latin typeface="Trebuchet MS" panose="020B0603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1193878" rtl="0" eaLnBrk="1" latinLnBrk="0" hangingPunct="1">
        <a:lnSpc>
          <a:spcPct val="120000"/>
        </a:lnSpc>
        <a:spcBef>
          <a:spcPts val="630"/>
        </a:spcBef>
        <a:spcAft>
          <a:spcPts val="630"/>
        </a:spcAft>
        <a:buFont typeface="Arial" panose="020B0604020202020204" pitchFamily="34" charset="0"/>
        <a:buChar char="​"/>
        <a:defRPr sz="946" b="1" kern="1200" cap="none" baseline="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1pPr>
      <a:lvl2pPr marL="0" indent="0" algn="l" defTabSz="1193878" rtl="0" eaLnBrk="1" latinLnBrk="0" hangingPunct="1">
        <a:lnSpc>
          <a:spcPct val="120000"/>
        </a:lnSpc>
        <a:spcBef>
          <a:spcPts val="630"/>
        </a:spcBef>
        <a:buFont typeface="Arial" panose="020B0604020202020204" pitchFamily="34" charset="0"/>
        <a:buChar char="​"/>
        <a:defRPr sz="841" b="0" kern="120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2pPr>
      <a:lvl3pPr marL="113827" indent="-113827" algn="l" defTabSz="1193878" rtl="0" eaLnBrk="1" latinLnBrk="0" hangingPunct="1">
        <a:lnSpc>
          <a:spcPct val="87000"/>
        </a:lnSpc>
        <a:spcBef>
          <a:spcPts val="841"/>
        </a:spcBef>
        <a:buFont typeface="Wingdings" panose="05000000000000000000" pitchFamily="2" charset="2"/>
        <a:buChar char="§"/>
        <a:defRPr sz="841" kern="120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3pPr>
      <a:lvl4pPr marL="191728" indent="-96698" algn="l" defTabSz="1193878" rtl="0" eaLnBrk="1" latinLnBrk="0" hangingPunct="1">
        <a:lnSpc>
          <a:spcPct val="87000"/>
        </a:lnSpc>
        <a:spcBef>
          <a:spcPts val="630"/>
        </a:spcBef>
        <a:buFont typeface="Trebuchet MS" panose="020B0603020202020204" pitchFamily="34" charset="0"/>
        <a:buChar char="—"/>
        <a:defRPr sz="735" kern="120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4pPr>
      <a:lvl5pPr marL="106483" indent="-106483" algn="l" defTabSz="1193878" rtl="0" eaLnBrk="1" latinLnBrk="0" hangingPunct="1">
        <a:lnSpc>
          <a:spcPct val="87000"/>
        </a:lnSpc>
        <a:spcBef>
          <a:spcPts val="841"/>
        </a:spcBef>
        <a:buFont typeface="Trebuchet MS" panose="020B0603020202020204" pitchFamily="34" charset="0"/>
        <a:buChar char="&gt;"/>
        <a:defRPr sz="841" i="0" kern="120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5pPr>
      <a:lvl6pPr marL="191728" indent="-95031" algn="l" defTabSz="1193878" rtl="0" eaLnBrk="1" latinLnBrk="0" hangingPunct="1">
        <a:lnSpc>
          <a:spcPct val="90000"/>
        </a:lnSpc>
        <a:spcBef>
          <a:spcPts val="630"/>
        </a:spcBef>
        <a:buFont typeface="Trebuchet MS" panose="020B0603020202020204" pitchFamily="34" charset="0"/>
        <a:buChar char="—"/>
        <a:defRPr sz="735" kern="1200">
          <a:solidFill>
            <a:schemeClr val="tx2"/>
          </a:solidFill>
          <a:latin typeface="+mn-lt"/>
          <a:ea typeface="+mn-ea"/>
          <a:cs typeface="+mn-cs"/>
        </a:defRPr>
      </a:lvl6pPr>
      <a:lvl7pPr marL="3880106" indent="-298470" algn="l" defTabSz="1193878" rtl="0" eaLnBrk="1" latinLnBrk="0" hangingPunct="1">
        <a:lnSpc>
          <a:spcPct val="90000"/>
        </a:lnSpc>
        <a:spcBef>
          <a:spcPts val="652"/>
        </a:spcBef>
        <a:buFont typeface="Arial" panose="020B0604020202020204" pitchFamily="34" charset="0"/>
        <a:buChar char="•"/>
        <a:defRPr sz="2350" kern="1200">
          <a:solidFill>
            <a:schemeClr val="tx1"/>
          </a:solidFill>
          <a:latin typeface="+mn-lt"/>
          <a:ea typeface="+mn-ea"/>
          <a:cs typeface="+mn-cs"/>
        </a:defRPr>
      </a:lvl7pPr>
      <a:lvl8pPr marL="4477046" indent="-298470" algn="l" defTabSz="1193878" rtl="0" eaLnBrk="1" latinLnBrk="0" hangingPunct="1">
        <a:lnSpc>
          <a:spcPct val="90000"/>
        </a:lnSpc>
        <a:spcBef>
          <a:spcPts val="652"/>
        </a:spcBef>
        <a:buFont typeface="Arial" panose="020B0604020202020204" pitchFamily="34" charset="0"/>
        <a:buChar char="•"/>
        <a:defRPr sz="2350" kern="1200">
          <a:solidFill>
            <a:schemeClr val="tx1"/>
          </a:solidFill>
          <a:latin typeface="+mn-lt"/>
          <a:ea typeface="+mn-ea"/>
          <a:cs typeface="+mn-cs"/>
        </a:defRPr>
      </a:lvl8pPr>
      <a:lvl9pPr marL="5073985" indent="-298470" algn="l" defTabSz="1193878" rtl="0" eaLnBrk="1" latinLnBrk="0" hangingPunct="1">
        <a:lnSpc>
          <a:spcPct val="90000"/>
        </a:lnSpc>
        <a:spcBef>
          <a:spcPts val="652"/>
        </a:spcBef>
        <a:buFont typeface="Arial" panose="020B0604020202020204" pitchFamily="34" charset="0"/>
        <a:buChar char="•"/>
        <a:defRPr sz="2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1pPr>
      <a:lvl2pPr marL="596940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2pPr>
      <a:lvl3pPr marL="1193878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3pPr>
      <a:lvl4pPr marL="1790819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4pPr>
      <a:lvl5pPr marL="2387757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5pPr>
      <a:lvl6pPr marL="2984698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6pPr>
      <a:lvl7pPr marL="3581636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7pPr>
      <a:lvl8pPr marL="4178576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8pPr>
      <a:lvl9pPr marL="4775515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112" userDrawn="1">
          <p15:clr>
            <a:srgbClr val="F26B43"/>
          </p15:clr>
        </p15:guide>
        <p15:guide id="3" orient="horz" pos="4081" userDrawn="1">
          <p15:clr>
            <a:srgbClr val="F26B43"/>
          </p15:clr>
        </p15:guide>
        <p15:guide id="4" pos="6054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6061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hf hdr="0" dt="0"/>
  <p:txStyles>
    <p:titleStyle>
      <a:lvl1pPr algn="l" defTabSz="1193878" rtl="0" eaLnBrk="1" latinLnBrk="0" hangingPunct="1">
        <a:lnSpc>
          <a:spcPct val="87000"/>
        </a:lnSpc>
        <a:spcBef>
          <a:spcPct val="0"/>
        </a:spcBef>
        <a:buNone/>
        <a:defRPr sz="2100" kern="1200" cap="all" baseline="0">
          <a:solidFill>
            <a:schemeClr val="tx2"/>
          </a:solidFill>
          <a:latin typeface="Trebuchet MS" panose="020B0603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1193878" rtl="0" eaLnBrk="1" latinLnBrk="0" hangingPunct="1">
        <a:lnSpc>
          <a:spcPct val="120000"/>
        </a:lnSpc>
        <a:spcBef>
          <a:spcPts val="630"/>
        </a:spcBef>
        <a:spcAft>
          <a:spcPts val="630"/>
        </a:spcAft>
        <a:buFont typeface="Arial" panose="020B0604020202020204" pitchFamily="34" charset="0"/>
        <a:buChar char="​"/>
        <a:defRPr sz="946" b="1" kern="1200" cap="none" baseline="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1pPr>
      <a:lvl2pPr marL="0" indent="0" algn="l" defTabSz="1193878" rtl="0" eaLnBrk="1" latinLnBrk="0" hangingPunct="1">
        <a:lnSpc>
          <a:spcPct val="120000"/>
        </a:lnSpc>
        <a:spcBef>
          <a:spcPts val="630"/>
        </a:spcBef>
        <a:buFont typeface="Arial" panose="020B0604020202020204" pitchFamily="34" charset="0"/>
        <a:buChar char="​"/>
        <a:defRPr sz="841" b="0" kern="120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2pPr>
      <a:lvl3pPr marL="113827" indent="-113827" algn="l" defTabSz="1193878" rtl="0" eaLnBrk="1" latinLnBrk="0" hangingPunct="1">
        <a:lnSpc>
          <a:spcPct val="87000"/>
        </a:lnSpc>
        <a:spcBef>
          <a:spcPts val="841"/>
        </a:spcBef>
        <a:buFont typeface="Wingdings" panose="05000000000000000000" pitchFamily="2" charset="2"/>
        <a:buChar char="§"/>
        <a:defRPr sz="841" kern="120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3pPr>
      <a:lvl4pPr marL="191728" indent="-96698" algn="l" defTabSz="1193878" rtl="0" eaLnBrk="1" latinLnBrk="0" hangingPunct="1">
        <a:lnSpc>
          <a:spcPct val="87000"/>
        </a:lnSpc>
        <a:spcBef>
          <a:spcPts val="630"/>
        </a:spcBef>
        <a:buFont typeface="Trebuchet MS" panose="020B0603020202020204" pitchFamily="34" charset="0"/>
        <a:buChar char="—"/>
        <a:defRPr sz="735" kern="120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4pPr>
      <a:lvl5pPr marL="106483" indent="-106483" algn="l" defTabSz="1193878" rtl="0" eaLnBrk="1" latinLnBrk="0" hangingPunct="1">
        <a:lnSpc>
          <a:spcPct val="87000"/>
        </a:lnSpc>
        <a:spcBef>
          <a:spcPts val="841"/>
        </a:spcBef>
        <a:buFont typeface="Trebuchet MS" panose="020B0603020202020204" pitchFamily="34" charset="0"/>
        <a:buChar char="&gt;"/>
        <a:defRPr sz="841" i="0" kern="120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5pPr>
      <a:lvl6pPr marL="191728" indent="-95031" algn="l" defTabSz="1193878" rtl="0" eaLnBrk="1" latinLnBrk="0" hangingPunct="1">
        <a:lnSpc>
          <a:spcPct val="90000"/>
        </a:lnSpc>
        <a:spcBef>
          <a:spcPts val="630"/>
        </a:spcBef>
        <a:buFont typeface="Trebuchet MS" panose="020B0603020202020204" pitchFamily="34" charset="0"/>
        <a:buChar char="—"/>
        <a:defRPr sz="735" kern="1200">
          <a:solidFill>
            <a:schemeClr val="tx2"/>
          </a:solidFill>
          <a:latin typeface="+mn-lt"/>
          <a:ea typeface="+mn-ea"/>
          <a:cs typeface="+mn-cs"/>
        </a:defRPr>
      </a:lvl6pPr>
      <a:lvl7pPr marL="3880106" indent="-298470" algn="l" defTabSz="1193878" rtl="0" eaLnBrk="1" latinLnBrk="0" hangingPunct="1">
        <a:lnSpc>
          <a:spcPct val="90000"/>
        </a:lnSpc>
        <a:spcBef>
          <a:spcPts val="652"/>
        </a:spcBef>
        <a:buFont typeface="Arial" panose="020B0604020202020204" pitchFamily="34" charset="0"/>
        <a:buChar char="•"/>
        <a:defRPr sz="2350" kern="1200">
          <a:solidFill>
            <a:schemeClr val="tx1"/>
          </a:solidFill>
          <a:latin typeface="+mn-lt"/>
          <a:ea typeface="+mn-ea"/>
          <a:cs typeface="+mn-cs"/>
        </a:defRPr>
      </a:lvl7pPr>
      <a:lvl8pPr marL="4477046" indent="-298470" algn="l" defTabSz="1193878" rtl="0" eaLnBrk="1" latinLnBrk="0" hangingPunct="1">
        <a:lnSpc>
          <a:spcPct val="90000"/>
        </a:lnSpc>
        <a:spcBef>
          <a:spcPts val="652"/>
        </a:spcBef>
        <a:buFont typeface="Arial" panose="020B0604020202020204" pitchFamily="34" charset="0"/>
        <a:buChar char="•"/>
        <a:defRPr sz="2350" kern="1200">
          <a:solidFill>
            <a:schemeClr val="tx1"/>
          </a:solidFill>
          <a:latin typeface="+mn-lt"/>
          <a:ea typeface="+mn-ea"/>
          <a:cs typeface="+mn-cs"/>
        </a:defRPr>
      </a:lvl8pPr>
      <a:lvl9pPr marL="5073985" indent="-298470" algn="l" defTabSz="1193878" rtl="0" eaLnBrk="1" latinLnBrk="0" hangingPunct="1">
        <a:lnSpc>
          <a:spcPct val="90000"/>
        </a:lnSpc>
        <a:spcBef>
          <a:spcPts val="652"/>
        </a:spcBef>
        <a:buFont typeface="Arial" panose="020B0604020202020204" pitchFamily="34" charset="0"/>
        <a:buChar char="•"/>
        <a:defRPr sz="2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1pPr>
      <a:lvl2pPr marL="596940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2pPr>
      <a:lvl3pPr marL="1193878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3pPr>
      <a:lvl4pPr marL="1790819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4pPr>
      <a:lvl5pPr marL="2387757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5pPr>
      <a:lvl6pPr marL="2984698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6pPr>
      <a:lvl7pPr marL="3581636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7pPr>
      <a:lvl8pPr marL="4178576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8pPr>
      <a:lvl9pPr marL="4775515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112" userDrawn="1">
          <p15:clr>
            <a:srgbClr val="F26B43"/>
          </p15:clr>
        </p15:guide>
        <p15:guide id="3" orient="horz" pos="4081" userDrawn="1">
          <p15:clr>
            <a:srgbClr val="F26B43"/>
          </p15:clr>
        </p15:guide>
        <p15:guide id="4" pos="6054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8958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hf hdr="0" dt="0"/>
  <p:txStyles>
    <p:titleStyle>
      <a:lvl1pPr algn="l" defTabSz="1193878" rtl="0" eaLnBrk="1" latinLnBrk="0" hangingPunct="1">
        <a:lnSpc>
          <a:spcPct val="87000"/>
        </a:lnSpc>
        <a:spcBef>
          <a:spcPct val="0"/>
        </a:spcBef>
        <a:buNone/>
        <a:defRPr sz="2100" kern="1200" cap="all" baseline="0">
          <a:solidFill>
            <a:schemeClr val="tx2"/>
          </a:solidFill>
          <a:latin typeface="Trebuchet MS" panose="020B0603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1193878" rtl="0" eaLnBrk="1" latinLnBrk="0" hangingPunct="1">
        <a:lnSpc>
          <a:spcPct val="120000"/>
        </a:lnSpc>
        <a:spcBef>
          <a:spcPts val="630"/>
        </a:spcBef>
        <a:spcAft>
          <a:spcPts val="630"/>
        </a:spcAft>
        <a:buFont typeface="Arial" panose="020B0604020202020204" pitchFamily="34" charset="0"/>
        <a:buChar char="​"/>
        <a:defRPr sz="946" b="1" kern="1200" cap="none" baseline="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1pPr>
      <a:lvl2pPr marL="0" indent="0" algn="l" defTabSz="1193878" rtl="0" eaLnBrk="1" latinLnBrk="0" hangingPunct="1">
        <a:lnSpc>
          <a:spcPct val="120000"/>
        </a:lnSpc>
        <a:spcBef>
          <a:spcPts val="630"/>
        </a:spcBef>
        <a:buFont typeface="Arial" panose="020B0604020202020204" pitchFamily="34" charset="0"/>
        <a:buChar char="​"/>
        <a:defRPr sz="841" b="0" kern="120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2pPr>
      <a:lvl3pPr marL="113827" indent="-113827" algn="l" defTabSz="1193878" rtl="0" eaLnBrk="1" latinLnBrk="0" hangingPunct="1">
        <a:lnSpc>
          <a:spcPct val="87000"/>
        </a:lnSpc>
        <a:spcBef>
          <a:spcPts val="841"/>
        </a:spcBef>
        <a:buFont typeface="Wingdings" panose="05000000000000000000" pitchFamily="2" charset="2"/>
        <a:buChar char="§"/>
        <a:defRPr sz="841" kern="120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3pPr>
      <a:lvl4pPr marL="191728" indent="-96698" algn="l" defTabSz="1193878" rtl="0" eaLnBrk="1" latinLnBrk="0" hangingPunct="1">
        <a:lnSpc>
          <a:spcPct val="87000"/>
        </a:lnSpc>
        <a:spcBef>
          <a:spcPts val="630"/>
        </a:spcBef>
        <a:buFont typeface="Trebuchet MS" panose="020B0603020202020204" pitchFamily="34" charset="0"/>
        <a:buChar char="—"/>
        <a:defRPr sz="735" kern="120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4pPr>
      <a:lvl5pPr marL="106483" indent="-106483" algn="l" defTabSz="1193878" rtl="0" eaLnBrk="1" latinLnBrk="0" hangingPunct="1">
        <a:lnSpc>
          <a:spcPct val="87000"/>
        </a:lnSpc>
        <a:spcBef>
          <a:spcPts val="841"/>
        </a:spcBef>
        <a:buFont typeface="Trebuchet MS" panose="020B0603020202020204" pitchFamily="34" charset="0"/>
        <a:buChar char="&gt;"/>
        <a:defRPr sz="841" i="0" kern="120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5pPr>
      <a:lvl6pPr marL="191728" indent="-95031" algn="l" defTabSz="1193878" rtl="0" eaLnBrk="1" latinLnBrk="0" hangingPunct="1">
        <a:lnSpc>
          <a:spcPct val="90000"/>
        </a:lnSpc>
        <a:spcBef>
          <a:spcPts val="630"/>
        </a:spcBef>
        <a:buFont typeface="Trebuchet MS" panose="020B0603020202020204" pitchFamily="34" charset="0"/>
        <a:buChar char="—"/>
        <a:defRPr sz="735" kern="1200">
          <a:solidFill>
            <a:schemeClr val="tx2"/>
          </a:solidFill>
          <a:latin typeface="+mn-lt"/>
          <a:ea typeface="+mn-ea"/>
          <a:cs typeface="+mn-cs"/>
        </a:defRPr>
      </a:lvl6pPr>
      <a:lvl7pPr marL="3880106" indent="-298470" algn="l" defTabSz="1193878" rtl="0" eaLnBrk="1" latinLnBrk="0" hangingPunct="1">
        <a:lnSpc>
          <a:spcPct val="90000"/>
        </a:lnSpc>
        <a:spcBef>
          <a:spcPts val="652"/>
        </a:spcBef>
        <a:buFont typeface="Arial" panose="020B0604020202020204" pitchFamily="34" charset="0"/>
        <a:buChar char="•"/>
        <a:defRPr sz="2350" kern="1200">
          <a:solidFill>
            <a:schemeClr val="tx1"/>
          </a:solidFill>
          <a:latin typeface="+mn-lt"/>
          <a:ea typeface="+mn-ea"/>
          <a:cs typeface="+mn-cs"/>
        </a:defRPr>
      </a:lvl7pPr>
      <a:lvl8pPr marL="4477046" indent="-298470" algn="l" defTabSz="1193878" rtl="0" eaLnBrk="1" latinLnBrk="0" hangingPunct="1">
        <a:lnSpc>
          <a:spcPct val="90000"/>
        </a:lnSpc>
        <a:spcBef>
          <a:spcPts val="652"/>
        </a:spcBef>
        <a:buFont typeface="Arial" panose="020B0604020202020204" pitchFamily="34" charset="0"/>
        <a:buChar char="•"/>
        <a:defRPr sz="2350" kern="1200">
          <a:solidFill>
            <a:schemeClr val="tx1"/>
          </a:solidFill>
          <a:latin typeface="+mn-lt"/>
          <a:ea typeface="+mn-ea"/>
          <a:cs typeface="+mn-cs"/>
        </a:defRPr>
      </a:lvl8pPr>
      <a:lvl9pPr marL="5073985" indent="-298470" algn="l" defTabSz="1193878" rtl="0" eaLnBrk="1" latinLnBrk="0" hangingPunct="1">
        <a:lnSpc>
          <a:spcPct val="90000"/>
        </a:lnSpc>
        <a:spcBef>
          <a:spcPts val="652"/>
        </a:spcBef>
        <a:buFont typeface="Arial" panose="020B0604020202020204" pitchFamily="34" charset="0"/>
        <a:buChar char="•"/>
        <a:defRPr sz="2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1pPr>
      <a:lvl2pPr marL="596940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2pPr>
      <a:lvl3pPr marL="1193878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3pPr>
      <a:lvl4pPr marL="1790819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4pPr>
      <a:lvl5pPr marL="2387757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5pPr>
      <a:lvl6pPr marL="2984698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6pPr>
      <a:lvl7pPr marL="3581636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7pPr>
      <a:lvl8pPr marL="4178576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8pPr>
      <a:lvl9pPr marL="4775515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112">
          <p15:clr>
            <a:srgbClr val="F26B43"/>
          </p15:clr>
        </p15:guide>
        <p15:guide id="3" orient="horz" pos="4081">
          <p15:clr>
            <a:srgbClr val="F26B43"/>
          </p15:clr>
        </p15:guide>
        <p15:guide id="4" pos="605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10" Type="http://schemas.openxmlformats.org/officeDocument/2006/relationships/image" Target="../media/image13.emf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10" Type="http://schemas.openxmlformats.org/officeDocument/2006/relationships/image" Target="../media/image14.emf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10" Type="http://schemas.openxmlformats.org/officeDocument/2006/relationships/image" Target="../media/image15.emf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11" Type="http://schemas.openxmlformats.org/officeDocument/2006/relationships/image" Target="../media/image16.emf"/><Relationship Id="rId5" Type="http://schemas.openxmlformats.org/officeDocument/2006/relationships/image" Target="../media/image8.jpeg"/><Relationship Id="rId10" Type="http://schemas.openxmlformats.org/officeDocument/2006/relationships/package" Target="../embeddings/Microsoft_Excel_Worksheet.xlsx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11" Type="http://schemas.openxmlformats.org/officeDocument/2006/relationships/image" Target="../media/image17.emf"/><Relationship Id="rId5" Type="http://schemas.openxmlformats.org/officeDocument/2006/relationships/image" Target="../media/image8.jpeg"/><Relationship Id="rId10" Type="http://schemas.openxmlformats.org/officeDocument/2006/relationships/package" Target="../embeddings/Microsoft_Excel_Worksheet1.xlsx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11" Type="http://schemas.openxmlformats.org/officeDocument/2006/relationships/image" Target="../media/image18.emf"/><Relationship Id="rId5" Type="http://schemas.openxmlformats.org/officeDocument/2006/relationships/image" Target="../media/image8.jpeg"/><Relationship Id="rId10" Type="http://schemas.openxmlformats.org/officeDocument/2006/relationships/package" Target="../embeddings/Microsoft_Excel_Worksheet2.xlsx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91">
            <a:extLst>
              <a:ext uri="{FF2B5EF4-FFF2-40B4-BE49-F238E27FC236}">
                <a16:creationId xmlns:a16="http://schemas.microsoft.com/office/drawing/2014/main" id="{8169AAFE-4CC0-46AA-B919-C54D31B7BE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1139229"/>
            <a:ext cx="315022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fr-FR" altLang="fr-FR" sz="1400" b="1" dirty="0">
                <a:latin typeface="+mj-lt"/>
              </a:rPr>
              <a:t>Semaine 1 – Du 10 au 14 Mars 2025</a:t>
            </a:r>
          </a:p>
        </p:txBody>
      </p:sp>
      <p:pic>
        <p:nvPicPr>
          <p:cNvPr id="2104" name="image27.jpeg">
            <a:extLst>
              <a:ext uri="{FF2B5EF4-FFF2-40B4-BE49-F238E27FC236}">
                <a16:creationId xmlns:a16="http://schemas.microsoft.com/office/drawing/2014/main" id="{CE3987C9-892E-BF34-0021-85925E1230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825" y="38100"/>
            <a:ext cx="11430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e 5">
            <a:extLst>
              <a:ext uri="{FF2B5EF4-FFF2-40B4-BE49-F238E27FC236}">
                <a16:creationId xmlns:a16="http://schemas.microsoft.com/office/drawing/2014/main" id="{E88258D1-08D7-C56D-427F-C6D98A26963D}"/>
              </a:ext>
            </a:extLst>
          </p:cNvPr>
          <p:cNvGrpSpPr/>
          <p:nvPr/>
        </p:nvGrpSpPr>
        <p:grpSpPr>
          <a:xfrm>
            <a:off x="442301" y="6532595"/>
            <a:ext cx="9896375" cy="343586"/>
            <a:chOff x="442301" y="6231671"/>
            <a:chExt cx="9896375" cy="343586"/>
          </a:xfrm>
        </p:grpSpPr>
        <p:sp>
          <p:nvSpPr>
            <p:cNvPr id="8" name="ZoneTexte 17">
              <a:extLst>
                <a:ext uri="{FF2B5EF4-FFF2-40B4-BE49-F238E27FC236}">
                  <a16:creationId xmlns:a16="http://schemas.microsoft.com/office/drawing/2014/main" id="{5B78995D-5358-6608-C088-D57D5497D5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2301" y="6314390"/>
              <a:ext cx="9896375" cy="2099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1pPr>
              <a:lvl2pPr marL="742950" indent="-285750"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2pPr>
              <a:lvl3pPr marL="1143000" indent="-228600"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3pPr>
              <a:lvl4pPr marL="1600200" indent="-228600"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4pPr>
              <a:lvl5pPr marL="2057400" indent="-228600"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9pPr>
            </a:lstStyle>
            <a:p>
              <a:pPr defTabSz="998234">
                <a:tabLst>
                  <a:tab pos="783493" algn="l"/>
                  <a:tab pos="1955265" algn="l"/>
                  <a:tab pos="3432115" algn="l"/>
                  <a:tab pos="4409747" algn="l"/>
                  <a:tab pos="6758493" algn="l"/>
                </a:tabLst>
              </a:pPr>
              <a:r>
                <a:rPr lang="fr-FR" altLang="fr-FR" sz="764" u="sng" kern="0" dirty="0">
                  <a:latin typeface="Trebuchet MS" panose="020B0603020202020204" pitchFamily="34" charset="0"/>
                </a:rPr>
                <a:t>Légende</a:t>
              </a:r>
              <a:r>
                <a:rPr lang="fr-FR" altLang="fr-FR" sz="764" kern="0" dirty="0">
                  <a:latin typeface="Trebuchet MS" panose="020B0603020202020204" pitchFamily="34" charset="0"/>
                </a:rPr>
                <a:t> :            Produit de la mer durable                    Plat végétarien                   Certifié Label Rouge                  AOP                    BIO                         Bleu Blanc Cœur                    Haute Valeur Environnementale</a:t>
              </a:r>
              <a:endParaRPr lang="fr-FR" altLang="fr-FR" sz="764" u="sng" kern="0" dirty="0">
                <a:latin typeface="Trebuchet MS" panose="020B0603020202020204" pitchFamily="34" charset="0"/>
              </a:endParaRPr>
            </a:p>
          </p:txBody>
        </p:sp>
        <p:pic>
          <p:nvPicPr>
            <p:cNvPr id="13" name="Picture 66" descr="Picto seul-Peche Responsable">
              <a:extLst>
                <a:ext uri="{FF2B5EF4-FFF2-40B4-BE49-F238E27FC236}">
                  <a16:creationId xmlns:a16="http://schemas.microsoft.com/office/drawing/2014/main" id="{F5228C92-2272-37A0-F8D1-98923F41F0C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5713" y="6273905"/>
              <a:ext cx="250414" cy="250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A137733D-C266-F6AC-879F-729D12A0F5F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23214" y="6259427"/>
              <a:ext cx="342572" cy="315830"/>
            </a:xfrm>
            <a:prstGeom prst="rect">
              <a:avLst/>
            </a:prstGeom>
          </p:spPr>
        </p:pic>
        <p:pic>
          <p:nvPicPr>
            <p:cNvPr id="15" name="Picture 4" descr="Sticker plat végétarien 100% personnalisable | lettresadhesives.net">
              <a:extLst>
                <a:ext uri="{FF2B5EF4-FFF2-40B4-BE49-F238E27FC236}">
                  <a16:creationId xmlns:a16="http://schemas.microsoft.com/office/drawing/2014/main" id="{26F9772E-747F-3A8A-16FE-FB749261FA0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51759" y="6234428"/>
              <a:ext cx="289891" cy="28989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" name="Image 15">
              <a:extLst>
                <a:ext uri="{FF2B5EF4-FFF2-40B4-BE49-F238E27FC236}">
                  <a16:creationId xmlns:a16="http://schemas.microsoft.com/office/drawing/2014/main" id="{697CB696-6C3A-991A-1B8E-195496713EA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237773" y="6272036"/>
              <a:ext cx="188253" cy="217700"/>
            </a:xfrm>
            <a:prstGeom prst="rect">
              <a:avLst/>
            </a:prstGeom>
          </p:spPr>
        </p:pic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DF478AFD-2FAF-E9AB-0CF8-BD7BAC68818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0489" y="6231671"/>
              <a:ext cx="315457" cy="3158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Image 20">
              <a:extLst>
                <a:ext uri="{FF2B5EF4-FFF2-40B4-BE49-F238E27FC236}">
                  <a16:creationId xmlns:a16="http://schemas.microsoft.com/office/drawing/2014/main" id="{B5379FED-3328-5329-15FC-79E756FD43F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74098" y="6242133"/>
              <a:ext cx="273769" cy="249305"/>
            </a:xfrm>
            <a:prstGeom prst="rect">
              <a:avLst/>
            </a:prstGeom>
          </p:spPr>
        </p:pic>
        <p:pic>
          <p:nvPicPr>
            <p:cNvPr id="22" name="Image 21">
              <a:extLst>
                <a:ext uri="{FF2B5EF4-FFF2-40B4-BE49-F238E27FC236}">
                  <a16:creationId xmlns:a16="http://schemas.microsoft.com/office/drawing/2014/main" id="{523EBCB4-C388-4B51-83E0-0A695D74DE1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95237" y="6281881"/>
              <a:ext cx="234462" cy="234462"/>
            </a:xfrm>
            <a:prstGeom prst="rect">
              <a:avLst/>
            </a:prstGeom>
          </p:spPr>
        </p:pic>
      </p:grpSp>
      <p:pic>
        <p:nvPicPr>
          <p:cNvPr id="2" name="Image 1">
            <a:extLst>
              <a:ext uri="{FF2B5EF4-FFF2-40B4-BE49-F238E27FC236}">
                <a16:creationId xmlns:a16="http://schemas.microsoft.com/office/drawing/2014/main" id="{B11D70AA-7138-E020-899B-3162F216B48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50068" y="1708149"/>
            <a:ext cx="9591675" cy="4143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1370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91">
            <a:extLst>
              <a:ext uri="{FF2B5EF4-FFF2-40B4-BE49-F238E27FC236}">
                <a16:creationId xmlns:a16="http://schemas.microsoft.com/office/drawing/2014/main" id="{8169AAFE-4CC0-46AA-B919-C54D31B7BE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1139229"/>
            <a:ext cx="315022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fr-FR" altLang="fr-FR" sz="1400" b="1" dirty="0">
                <a:latin typeface="+mj-lt"/>
              </a:rPr>
              <a:t>Semaine 2 – Du 17 au 21 Mars 2025</a:t>
            </a:r>
          </a:p>
        </p:txBody>
      </p:sp>
      <p:pic>
        <p:nvPicPr>
          <p:cNvPr id="2104" name="image27.jpeg">
            <a:extLst>
              <a:ext uri="{FF2B5EF4-FFF2-40B4-BE49-F238E27FC236}">
                <a16:creationId xmlns:a16="http://schemas.microsoft.com/office/drawing/2014/main" id="{CE3987C9-892E-BF34-0021-85925E1230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825" y="38100"/>
            <a:ext cx="11430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e 1">
            <a:extLst>
              <a:ext uri="{FF2B5EF4-FFF2-40B4-BE49-F238E27FC236}">
                <a16:creationId xmlns:a16="http://schemas.microsoft.com/office/drawing/2014/main" id="{E9F5219F-3A6A-E4A9-0408-231CB743CA26}"/>
              </a:ext>
            </a:extLst>
          </p:cNvPr>
          <p:cNvGrpSpPr/>
          <p:nvPr/>
        </p:nvGrpSpPr>
        <p:grpSpPr>
          <a:xfrm>
            <a:off x="442301" y="6532595"/>
            <a:ext cx="9896375" cy="343586"/>
            <a:chOff x="442301" y="6231671"/>
            <a:chExt cx="9896375" cy="343586"/>
          </a:xfrm>
        </p:grpSpPr>
        <p:sp>
          <p:nvSpPr>
            <p:cNvPr id="6" name="ZoneTexte 17">
              <a:extLst>
                <a:ext uri="{FF2B5EF4-FFF2-40B4-BE49-F238E27FC236}">
                  <a16:creationId xmlns:a16="http://schemas.microsoft.com/office/drawing/2014/main" id="{4E86AEAA-F5FD-78E3-6ED3-CDAD6868BA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2301" y="6314390"/>
              <a:ext cx="9896375" cy="2099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1pPr>
              <a:lvl2pPr marL="742950" indent="-285750"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2pPr>
              <a:lvl3pPr marL="1143000" indent="-228600"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3pPr>
              <a:lvl4pPr marL="1600200" indent="-228600"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4pPr>
              <a:lvl5pPr marL="2057400" indent="-228600"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9pPr>
            </a:lstStyle>
            <a:p>
              <a:pPr defTabSz="998234">
                <a:tabLst>
                  <a:tab pos="783493" algn="l"/>
                  <a:tab pos="1955265" algn="l"/>
                  <a:tab pos="3432115" algn="l"/>
                  <a:tab pos="4409747" algn="l"/>
                  <a:tab pos="6758493" algn="l"/>
                </a:tabLst>
              </a:pPr>
              <a:r>
                <a:rPr lang="fr-FR" altLang="fr-FR" sz="764" u="sng" kern="0" dirty="0">
                  <a:latin typeface="Trebuchet MS" panose="020B0603020202020204" pitchFamily="34" charset="0"/>
                </a:rPr>
                <a:t>Légende</a:t>
              </a:r>
              <a:r>
                <a:rPr lang="fr-FR" altLang="fr-FR" sz="764" kern="0" dirty="0">
                  <a:latin typeface="Trebuchet MS" panose="020B0603020202020204" pitchFamily="34" charset="0"/>
                </a:rPr>
                <a:t> :            Produit de la mer durable                    Plat végétarien                   Certifié Label Rouge                  AOP                    BIO                         Bleu Blanc Cœur                    Haute Valeur Environnementale</a:t>
              </a:r>
              <a:endParaRPr lang="fr-FR" altLang="fr-FR" sz="764" u="sng" kern="0" dirty="0">
                <a:latin typeface="Trebuchet MS" panose="020B0603020202020204" pitchFamily="34" charset="0"/>
              </a:endParaRPr>
            </a:p>
          </p:txBody>
        </p:sp>
        <p:pic>
          <p:nvPicPr>
            <p:cNvPr id="8" name="Picture 66" descr="Picto seul-Peche Responsable">
              <a:extLst>
                <a:ext uri="{FF2B5EF4-FFF2-40B4-BE49-F238E27FC236}">
                  <a16:creationId xmlns:a16="http://schemas.microsoft.com/office/drawing/2014/main" id="{522660DA-2CCF-BCBE-ADE5-6EC30D043F4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5713" y="6273905"/>
              <a:ext cx="250414" cy="250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Image 10">
              <a:extLst>
                <a:ext uri="{FF2B5EF4-FFF2-40B4-BE49-F238E27FC236}">
                  <a16:creationId xmlns:a16="http://schemas.microsoft.com/office/drawing/2014/main" id="{B2916406-9BB3-69CC-546F-632C7C08406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23214" y="6259427"/>
              <a:ext cx="342572" cy="315830"/>
            </a:xfrm>
            <a:prstGeom prst="rect">
              <a:avLst/>
            </a:prstGeom>
          </p:spPr>
        </p:pic>
        <p:pic>
          <p:nvPicPr>
            <p:cNvPr id="13" name="Picture 4" descr="Sticker plat végétarien 100% personnalisable | lettresadhesives.net">
              <a:extLst>
                <a:ext uri="{FF2B5EF4-FFF2-40B4-BE49-F238E27FC236}">
                  <a16:creationId xmlns:a16="http://schemas.microsoft.com/office/drawing/2014/main" id="{F8722194-3691-A12D-5413-E3D46074622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51759" y="6234428"/>
              <a:ext cx="289891" cy="28989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03AC9EE8-E35C-44A5-2CC1-9580A0FE606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237773" y="6272036"/>
              <a:ext cx="188253" cy="217700"/>
            </a:xfrm>
            <a:prstGeom prst="rect">
              <a:avLst/>
            </a:prstGeom>
          </p:spPr>
        </p:pic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1CB8CC26-1A4C-6D90-E3FF-222A8591F1A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0489" y="6231671"/>
              <a:ext cx="315457" cy="3158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Image 15">
              <a:extLst>
                <a:ext uri="{FF2B5EF4-FFF2-40B4-BE49-F238E27FC236}">
                  <a16:creationId xmlns:a16="http://schemas.microsoft.com/office/drawing/2014/main" id="{E842F8B5-170C-AB19-F366-C26FAB7FD27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74098" y="6242133"/>
              <a:ext cx="273769" cy="249305"/>
            </a:xfrm>
            <a:prstGeom prst="rect">
              <a:avLst/>
            </a:prstGeom>
          </p:spPr>
        </p:pic>
        <p:pic>
          <p:nvPicPr>
            <p:cNvPr id="21" name="Image 20">
              <a:extLst>
                <a:ext uri="{FF2B5EF4-FFF2-40B4-BE49-F238E27FC236}">
                  <a16:creationId xmlns:a16="http://schemas.microsoft.com/office/drawing/2014/main" id="{7D2AC21D-BF53-60C3-7926-2D475867A00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95237" y="6281881"/>
              <a:ext cx="234462" cy="234462"/>
            </a:xfrm>
            <a:prstGeom prst="rect">
              <a:avLst/>
            </a:prstGeom>
          </p:spPr>
        </p:pic>
      </p:grpSp>
      <p:pic>
        <p:nvPicPr>
          <p:cNvPr id="4" name="Image 3">
            <a:extLst>
              <a:ext uri="{FF2B5EF4-FFF2-40B4-BE49-F238E27FC236}">
                <a16:creationId xmlns:a16="http://schemas.microsoft.com/office/drawing/2014/main" id="{D02F7F7D-22CF-1B51-6763-E1495815607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50068" y="1584324"/>
            <a:ext cx="9591675" cy="4391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453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4" name="image27.jpeg">
            <a:extLst>
              <a:ext uri="{FF2B5EF4-FFF2-40B4-BE49-F238E27FC236}">
                <a16:creationId xmlns:a16="http://schemas.microsoft.com/office/drawing/2014/main" id="{CE3987C9-892E-BF34-0021-85925E1230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825" y="38100"/>
            <a:ext cx="11430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 Box 91">
            <a:extLst>
              <a:ext uri="{FF2B5EF4-FFF2-40B4-BE49-F238E27FC236}">
                <a16:creationId xmlns:a16="http://schemas.microsoft.com/office/drawing/2014/main" id="{11C4EDC9-EF57-7204-734D-814A5E5774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1139229"/>
            <a:ext cx="315022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fr-FR" altLang="fr-FR" sz="1400" b="1" dirty="0">
                <a:latin typeface="+mj-lt"/>
              </a:rPr>
              <a:t>Semaine 3 – Du 24 au 28 Mars 2025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604E67DD-6D65-1ACF-B417-7EC9CA5B630C}"/>
              </a:ext>
            </a:extLst>
          </p:cNvPr>
          <p:cNvGrpSpPr/>
          <p:nvPr/>
        </p:nvGrpSpPr>
        <p:grpSpPr>
          <a:xfrm>
            <a:off x="442301" y="6532595"/>
            <a:ext cx="9896375" cy="343586"/>
            <a:chOff x="442301" y="6231671"/>
            <a:chExt cx="9896375" cy="343586"/>
          </a:xfrm>
        </p:grpSpPr>
        <p:sp>
          <p:nvSpPr>
            <p:cNvPr id="8" name="ZoneTexte 17">
              <a:extLst>
                <a:ext uri="{FF2B5EF4-FFF2-40B4-BE49-F238E27FC236}">
                  <a16:creationId xmlns:a16="http://schemas.microsoft.com/office/drawing/2014/main" id="{9FF4B2F3-86B7-CD64-563A-C68AC6B8F0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2301" y="6314390"/>
              <a:ext cx="9896375" cy="2099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1pPr>
              <a:lvl2pPr marL="742950" indent="-285750"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2pPr>
              <a:lvl3pPr marL="1143000" indent="-228600"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3pPr>
              <a:lvl4pPr marL="1600200" indent="-228600"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4pPr>
              <a:lvl5pPr marL="2057400" indent="-228600"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9pPr>
            </a:lstStyle>
            <a:p>
              <a:pPr defTabSz="998234">
                <a:tabLst>
                  <a:tab pos="783493" algn="l"/>
                  <a:tab pos="1955265" algn="l"/>
                  <a:tab pos="3432115" algn="l"/>
                  <a:tab pos="4409747" algn="l"/>
                  <a:tab pos="6758493" algn="l"/>
                </a:tabLst>
              </a:pPr>
              <a:r>
                <a:rPr lang="fr-FR" altLang="fr-FR" sz="764" u="sng" kern="0" dirty="0">
                  <a:latin typeface="Trebuchet MS" panose="020B0603020202020204" pitchFamily="34" charset="0"/>
                </a:rPr>
                <a:t>Légende</a:t>
              </a:r>
              <a:r>
                <a:rPr lang="fr-FR" altLang="fr-FR" sz="764" kern="0" dirty="0">
                  <a:latin typeface="Trebuchet MS" panose="020B0603020202020204" pitchFamily="34" charset="0"/>
                </a:rPr>
                <a:t> :            Produit de la mer durable                    Plat végétarien                   Certifié Label Rouge                  AOP                    BIO                         Bleu Blanc Cœur                    Haute Valeur Environnementale</a:t>
              </a:r>
              <a:endParaRPr lang="fr-FR" altLang="fr-FR" sz="764" u="sng" kern="0" dirty="0">
                <a:latin typeface="Trebuchet MS" panose="020B0603020202020204" pitchFamily="34" charset="0"/>
              </a:endParaRPr>
            </a:p>
          </p:txBody>
        </p:sp>
        <p:pic>
          <p:nvPicPr>
            <p:cNvPr id="11" name="Picture 66" descr="Picto seul-Peche Responsable">
              <a:extLst>
                <a:ext uri="{FF2B5EF4-FFF2-40B4-BE49-F238E27FC236}">
                  <a16:creationId xmlns:a16="http://schemas.microsoft.com/office/drawing/2014/main" id="{4936819C-5374-1AE3-1188-C7ED823B56A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5713" y="6273905"/>
              <a:ext cx="250414" cy="250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BF3A38E8-ADF7-DAB3-E8A0-07530A5F729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23214" y="6259427"/>
              <a:ext cx="342572" cy="315830"/>
            </a:xfrm>
            <a:prstGeom prst="rect">
              <a:avLst/>
            </a:prstGeom>
          </p:spPr>
        </p:pic>
        <p:pic>
          <p:nvPicPr>
            <p:cNvPr id="14" name="Picture 4" descr="Sticker plat végétarien 100% personnalisable | lettresadhesives.net">
              <a:extLst>
                <a:ext uri="{FF2B5EF4-FFF2-40B4-BE49-F238E27FC236}">
                  <a16:creationId xmlns:a16="http://schemas.microsoft.com/office/drawing/2014/main" id="{217162F3-4D40-99EE-6598-161C0A7583F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51759" y="6234428"/>
              <a:ext cx="289891" cy="28989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EB16B73E-65A1-2ABA-BBA8-BBFF36482C9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237773" y="6272036"/>
              <a:ext cx="188253" cy="217700"/>
            </a:xfrm>
            <a:prstGeom prst="rect">
              <a:avLst/>
            </a:prstGeom>
          </p:spPr>
        </p:pic>
        <p:pic>
          <p:nvPicPr>
            <p:cNvPr id="16" name="Image 15">
              <a:extLst>
                <a:ext uri="{FF2B5EF4-FFF2-40B4-BE49-F238E27FC236}">
                  <a16:creationId xmlns:a16="http://schemas.microsoft.com/office/drawing/2014/main" id="{BEE6470D-F11A-5732-D683-F03B319062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0489" y="6231671"/>
              <a:ext cx="315457" cy="3158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Image 19">
              <a:extLst>
                <a:ext uri="{FF2B5EF4-FFF2-40B4-BE49-F238E27FC236}">
                  <a16:creationId xmlns:a16="http://schemas.microsoft.com/office/drawing/2014/main" id="{1F4678B8-AC95-58EA-3DA5-116DCA94846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74098" y="6242133"/>
              <a:ext cx="273769" cy="249305"/>
            </a:xfrm>
            <a:prstGeom prst="rect">
              <a:avLst/>
            </a:prstGeom>
          </p:spPr>
        </p:pic>
        <p:pic>
          <p:nvPicPr>
            <p:cNvPr id="21" name="Image 20">
              <a:extLst>
                <a:ext uri="{FF2B5EF4-FFF2-40B4-BE49-F238E27FC236}">
                  <a16:creationId xmlns:a16="http://schemas.microsoft.com/office/drawing/2014/main" id="{06CF04FE-55E0-B4A2-BA86-CBDE85088FA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95237" y="6281881"/>
              <a:ext cx="234462" cy="234462"/>
            </a:xfrm>
            <a:prstGeom prst="rect">
              <a:avLst/>
            </a:prstGeom>
          </p:spPr>
        </p:pic>
      </p:grpSp>
      <p:pic>
        <p:nvPicPr>
          <p:cNvPr id="4" name="Image 3">
            <a:extLst>
              <a:ext uri="{FF2B5EF4-FFF2-40B4-BE49-F238E27FC236}">
                <a16:creationId xmlns:a16="http://schemas.microsoft.com/office/drawing/2014/main" id="{0741D4C3-5EB2-A6D7-AE97-B7956146661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50068" y="1798637"/>
            <a:ext cx="9591675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9270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91">
            <a:extLst>
              <a:ext uri="{FF2B5EF4-FFF2-40B4-BE49-F238E27FC236}">
                <a16:creationId xmlns:a16="http://schemas.microsoft.com/office/drawing/2014/main" id="{8169AAFE-4CC0-46AA-B919-C54D31B7BE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1139229"/>
            <a:ext cx="358271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fr-FR" altLang="fr-FR" sz="1400" b="1" dirty="0">
                <a:latin typeface="+mj-lt"/>
              </a:rPr>
              <a:t>Semaine 4 – Du 31 Mars au 04 Avril 2025</a:t>
            </a:r>
          </a:p>
        </p:txBody>
      </p:sp>
      <p:pic>
        <p:nvPicPr>
          <p:cNvPr id="2104" name="image27.jpeg">
            <a:extLst>
              <a:ext uri="{FF2B5EF4-FFF2-40B4-BE49-F238E27FC236}">
                <a16:creationId xmlns:a16="http://schemas.microsoft.com/office/drawing/2014/main" id="{CE3987C9-892E-BF34-0021-85925E1230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825" y="38100"/>
            <a:ext cx="11430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e 5">
            <a:extLst>
              <a:ext uri="{FF2B5EF4-FFF2-40B4-BE49-F238E27FC236}">
                <a16:creationId xmlns:a16="http://schemas.microsoft.com/office/drawing/2014/main" id="{174D710A-59E7-5320-8CB0-E7DD24C59323}"/>
              </a:ext>
            </a:extLst>
          </p:cNvPr>
          <p:cNvGrpSpPr/>
          <p:nvPr/>
        </p:nvGrpSpPr>
        <p:grpSpPr>
          <a:xfrm>
            <a:off x="442301" y="6532595"/>
            <a:ext cx="9896375" cy="343586"/>
            <a:chOff x="442301" y="6231671"/>
            <a:chExt cx="9896375" cy="343586"/>
          </a:xfrm>
        </p:grpSpPr>
        <p:sp>
          <p:nvSpPr>
            <p:cNvPr id="8" name="ZoneTexte 17">
              <a:extLst>
                <a:ext uri="{FF2B5EF4-FFF2-40B4-BE49-F238E27FC236}">
                  <a16:creationId xmlns:a16="http://schemas.microsoft.com/office/drawing/2014/main" id="{F0119CB8-CE6C-906D-651C-72E11D755C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2301" y="6314390"/>
              <a:ext cx="9896375" cy="2099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1pPr>
              <a:lvl2pPr marL="742950" indent="-285750"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2pPr>
              <a:lvl3pPr marL="1143000" indent="-228600"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3pPr>
              <a:lvl4pPr marL="1600200" indent="-228600"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4pPr>
              <a:lvl5pPr marL="2057400" indent="-228600"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9pPr>
            </a:lstStyle>
            <a:p>
              <a:pPr defTabSz="998234">
                <a:tabLst>
                  <a:tab pos="783493" algn="l"/>
                  <a:tab pos="1955265" algn="l"/>
                  <a:tab pos="3432115" algn="l"/>
                  <a:tab pos="4409747" algn="l"/>
                  <a:tab pos="6758493" algn="l"/>
                </a:tabLst>
              </a:pPr>
              <a:r>
                <a:rPr lang="fr-FR" altLang="fr-FR" sz="764" u="sng" kern="0" dirty="0">
                  <a:latin typeface="Trebuchet MS" panose="020B0603020202020204" pitchFamily="34" charset="0"/>
                </a:rPr>
                <a:t>Légende</a:t>
              </a:r>
              <a:r>
                <a:rPr lang="fr-FR" altLang="fr-FR" sz="764" kern="0" dirty="0">
                  <a:latin typeface="Trebuchet MS" panose="020B0603020202020204" pitchFamily="34" charset="0"/>
                </a:rPr>
                <a:t> :            Produit de la mer durable                    Plat végétarien                   Certifié Label Rouge                  AOP                    BIO                         Bleu Blanc Cœur                    Haute Valeur Environnementale</a:t>
              </a:r>
              <a:endParaRPr lang="fr-FR" altLang="fr-FR" sz="764" u="sng" kern="0" dirty="0">
                <a:latin typeface="Trebuchet MS" panose="020B0603020202020204" pitchFamily="34" charset="0"/>
              </a:endParaRPr>
            </a:p>
          </p:txBody>
        </p:sp>
        <p:pic>
          <p:nvPicPr>
            <p:cNvPr id="11" name="Picture 66" descr="Picto seul-Peche Responsable">
              <a:extLst>
                <a:ext uri="{FF2B5EF4-FFF2-40B4-BE49-F238E27FC236}">
                  <a16:creationId xmlns:a16="http://schemas.microsoft.com/office/drawing/2014/main" id="{7C47E002-0EFD-5BED-44FD-CC774ADE9F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5713" y="6273905"/>
              <a:ext cx="250414" cy="250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A7FA0348-5099-E9A4-B2AB-D0453AF2303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23214" y="6259427"/>
              <a:ext cx="342572" cy="315830"/>
            </a:xfrm>
            <a:prstGeom prst="rect">
              <a:avLst/>
            </a:prstGeom>
          </p:spPr>
        </p:pic>
        <p:pic>
          <p:nvPicPr>
            <p:cNvPr id="14" name="Picture 4" descr="Sticker plat végétarien 100% personnalisable | lettresadhesives.net">
              <a:extLst>
                <a:ext uri="{FF2B5EF4-FFF2-40B4-BE49-F238E27FC236}">
                  <a16:creationId xmlns:a16="http://schemas.microsoft.com/office/drawing/2014/main" id="{2C08E76E-F888-45C7-4181-6BB6750F832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51759" y="6234428"/>
              <a:ext cx="289891" cy="28989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B9F6350D-854A-A96F-E74D-2A0CB41A94B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237773" y="6272036"/>
              <a:ext cx="188253" cy="217700"/>
            </a:xfrm>
            <a:prstGeom prst="rect">
              <a:avLst/>
            </a:prstGeom>
          </p:spPr>
        </p:pic>
        <p:pic>
          <p:nvPicPr>
            <p:cNvPr id="16" name="Image 15">
              <a:extLst>
                <a:ext uri="{FF2B5EF4-FFF2-40B4-BE49-F238E27FC236}">
                  <a16:creationId xmlns:a16="http://schemas.microsoft.com/office/drawing/2014/main" id="{D24E9D92-A80A-611F-603E-804D7DC0A2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0489" y="6231671"/>
              <a:ext cx="315457" cy="3158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Image 20">
              <a:extLst>
                <a:ext uri="{FF2B5EF4-FFF2-40B4-BE49-F238E27FC236}">
                  <a16:creationId xmlns:a16="http://schemas.microsoft.com/office/drawing/2014/main" id="{14F05446-69C8-7CD3-86BB-B4399EFCE6F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74098" y="6242133"/>
              <a:ext cx="273769" cy="249305"/>
            </a:xfrm>
            <a:prstGeom prst="rect">
              <a:avLst/>
            </a:prstGeom>
          </p:spPr>
        </p:pic>
        <p:pic>
          <p:nvPicPr>
            <p:cNvPr id="22" name="Image 21">
              <a:extLst>
                <a:ext uri="{FF2B5EF4-FFF2-40B4-BE49-F238E27FC236}">
                  <a16:creationId xmlns:a16="http://schemas.microsoft.com/office/drawing/2014/main" id="{635F8AE0-72CD-FCA7-3CD2-ED3DB797541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95237" y="6281881"/>
              <a:ext cx="234462" cy="234462"/>
            </a:xfrm>
            <a:prstGeom prst="rect">
              <a:avLst/>
            </a:prstGeom>
          </p:spPr>
        </p:pic>
      </p:grpSp>
      <p:graphicFrame>
        <p:nvGraphicFramePr>
          <p:cNvPr id="2" name="Objet 1">
            <a:extLst>
              <a:ext uri="{FF2B5EF4-FFF2-40B4-BE49-F238E27FC236}">
                <a16:creationId xmlns:a16="http://schemas.microsoft.com/office/drawing/2014/main" id="{5FA40241-69AE-A9A9-546F-A3F589AACDF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4942335"/>
              </p:ext>
            </p:extLst>
          </p:nvPr>
        </p:nvGraphicFramePr>
        <p:xfrm>
          <a:off x="554038" y="1725613"/>
          <a:ext cx="9582150" cy="410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10" imgW="9581965" imgH="4105286" progId="Excel.Sheet.12">
                  <p:embed/>
                </p:oleObj>
              </mc:Choice>
              <mc:Fallback>
                <p:oleObj name="Worksheet" r:id="rId10" imgW="9581965" imgH="4105286" progId="Excel.Sheet.12">
                  <p:embed/>
                  <p:pic>
                    <p:nvPicPr>
                      <p:cNvPr id="2" name="Objet 1">
                        <a:extLst>
                          <a:ext uri="{FF2B5EF4-FFF2-40B4-BE49-F238E27FC236}">
                            <a16:creationId xmlns:a16="http://schemas.microsoft.com/office/drawing/2014/main" id="{5FA40241-69AE-A9A9-546F-A3F589AACDF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54038" y="1725613"/>
                        <a:ext cx="9582150" cy="4105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447067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91">
            <a:extLst>
              <a:ext uri="{FF2B5EF4-FFF2-40B4-BE49-F238E27FC236}">
                <a16:creationId xmlns:a16="http://schemas.microsoft.com/office/drawing/2014/main" id="{8169AAFE-4CC0-46AA-B919-C54D31B7BE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1139229"/>
            <a:ext cx="314509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fr-FR" altLang="fr-FR" sz="1400" b="1" dirty="0">
                <a:latin typeface="+mj-lt"/>
              </a:rPr>
              <a:t>Semaine 5 – Du 07 au 11 Avril 2025</a:t>
            </a:r>
          </a:p>
        </p:txBody>
      </p:sp>
      <p:pic>
        <p:nvPicPr>
          <p:cNvPr id="2104" name="image27.jpeg">
            <a:extLst>
              <a:ext uri="{FF2B5EF4-FFF2-40B4-BE49-F238E27FC236}">
                <a16:creationId xmlns:a16="http://schemas.microsoft.com/office/drawing/2014/main" id="{CE3987C9-892E-BF34-0021-85925E1230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825" y="38100"/>
            <a:ext cx="11430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e 5">
            <a:extLst>
              <a:ext uri="{FF2B5EF4-FFF2-40B4-BE49-F238E27FC236}">
                <a16:creationId xmlns:a16="http://schemas.microsoft.com/office/drawing/2014/main" id="{26788F55-0DC6-F0C5-DB56-75D78170D513}"/>
              </a:ext>
            </a:extLst>
          </p:cNvPr>
          <p:cNvGrpSpPr/>
          <p:nvPr/>
        </p:nvGrpSpPr>
        <p:grpSpPr>
          <a:xfrm>
            <a:off x="442301" y="6532595"/>
            <a:ext cx="9896375" cy="343586"/>
            <a:chOff x="442301" y="6231671"/>
            <a:chExt cx="9896375" cy="343586"/>
          </a:xfrm>
        </p:grpSpPr>
        <p:sp>
          <p:nvSpPr>
            <p:cNvPr id="8" name="ZoneTexte 17">
              <a:extLst>
                <a:ext uri="{FF2B5EF4-FFF2-40B4-BE49-F238E27FC236}">
                  <a16:creationId xmlns:a16="http://schemas.microsoft.com/office/drawing/2014/main" id="{B371BD06-66D1-1C2D-14E1-2CA13D1E8E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2301" y="6314390"/>
              <a:ext cx="9896375" cy="2099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1pPr>
              <a:lvl2pPr marL="742950" indent="-285750"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2pPr>
              <a:lvl3pPr marL="1143000" indent="-228600"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3pPr>
              <a:lvl4pPr marL="1600200" indent="-228600"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4pPr>
              <a:lvl5pPr marL="2057400" indent="-228600"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9pPr>
            </a:lstStyle>
            <a:p>
              <a:pPr defTabSz="998234">
                <a:tabLst>
                  <a:tab pos="783493" algn="l"/>
                  <a:tab pos="1955265" algn="l"/>
                  <a:tab pos="3432115" algn="l"/>
                  <a:tab pos="4409747" algn="l"/>
                  <a:tab pos="6758493" algn="l"/>
                </a:tabLst>
              </a:pPr>
              <a:r>
                <a:rPr lang="fr-FR" altLang="fr-FR" sz="764" u="sng" kern="0" dirty="0">
                  <a:latin typeface="Trebuchet MS" panose="020B0603020202020204" pitchFamily="34" charset="0"/>
                </a:rPr>
                <a:t>Légende</a:t>
              </a:r>
              <a:r>
                <a:rPr lang="fr-FR" altLang="fr-FR" sz="764" kern="0" dirty="0">
                  <a:latin typeface="Trebuchet MS" panose="020B0603020202020204" pitchFamily="34" charset="0"/>
                </a:rPr>
                <a:t> :            Produit de la mer durable                    Plat végétarien                   Certifié Label Rouge                  AOP                    BIO                         Bleu Blanc Cœur                    Haute Valeur Environnementale</a:t>
              </a:r>
              <a:endParaRPr lang="fr-FR" altLang="fr-FR" sz="764" u="sng" kern="0" dirty="0">
                <a:latin typeface="Trebuchet MS" panose="020B0603020202020204" pitchFamily="34" charset="0"/>
              </a:endParaRPr>
            </a:p>
          </p:txBody>
        </p:sp>
        <p:pic>
          <p:nvPicPr>
            <p:cNvPr id="11" name="Picture 66" descr="Picto seul-Peche Responsable">
              <a:extLst>
                <a:ext uri="{FF2B5EF4-FFF2-40B4-BE49-F238E27FC236}">
                  <a16:creationId xmlns:a16="http://schemas.microsoft.com/office/drawing/2014/main" id="{2DF4FB31-DC6B-DEF5-8ECF-D8B82E3917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5713" y="6273905"/>
              <a:ext cx="250414" cy="250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2C2A3077-9011-18BB-03BB-9BD5C6B5365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23214" y="6259427"/>
              <a:ext cx="342572" cy="315830"/>
            </a:xfrm>
            <a:prstGeom prst="rect">
              <a:avLst/>
            </a:prstGeom>
          </p:spPr>
        </p:pic>
        <p:pic>
          <p:nvPicPr>
            <p:cNvPr id="14" name="Picture 4" descr="Sticker plat végétarien 100% personnalisable | lettresadhesives.net">
              <a:extLst>
                <a:ext uri="{FF2B5EF4-FFF2-40B4-BE49-F238E27FC236}">
                  <a16:creationId xmlns:a16="http://schemas.microsoft.com/office/drawing/2014/main" id="{E78C90B0-988C-70C7-E3C7-F761022BFDC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51759" y="6234428"/>
              <a:ext cx="289891" cy="28989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668B3599-0736-DAEE-821C-329821B0D71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237773" y="6272036"/>
              <a:ext cx="188253" cy="217700"/>
            </a:xfrm>
            <a:prstGeom prst="rect">
              <a:avLst/>
            </a:prstGeom>
          </p:spPr>
        </p:pic>
        <p:pic>
          <p:nvPicPr>
            <p:cNvPr id="16" name="Image 15">
              <a:extLst>
                <a:ext uri="{FF2B5EF4-FFF2-40B4-BE49-F238E27FC236}">
                  <a16:creationId xmlns:a16="http://schemas.microsoft.com/office/drawing/2014/main" id="{132D3069-6D1A-D5BF-D843-445D3DF5F9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0489" y="6231671"/>
              <a:ext cx="315457" cy="3158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Image 20">
              <a:extLst>
                <a:ext uri="{FF2B5EF4-FFF2-40B4-BE49-F238E27FC236}">
                  <a16:creationId xmlns:a16="http://schemas.microsoft.com/office/drawing/2014/main" id="{5AC1ED73-E2FB-AAD9-21CC-65D122883EA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74098" y="6242133"/>
              <a:ext cx="273769" cy="249305"/>
            </a:xfrm>
            <a:prstGeom prst="rect">
              <a:avLst/>
            </a:prstGeom>
          </p:spPr>
        </p:pic>
        <p:pic>
          <p:nvPicPr>
            <p:cNvPr id="22" name="Image 21">
              <a:extLst>
                <a:ext uri="{FF2B5EF4-FFF2-40B4-BE49-F238E27FC236}">
                  <a16:creationId xmlns:a16="http://schemas.microsoft.com/office/drawing/2014/main" id="{3B7B7941-BAA2-99AA-4B47-9927B714880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95237" y="6281881"/>
              <a:ext cx="234462" cy="234462"/>
            </a:xfrm>
            <a:prstGeom prst="rect">
              <a:avLst/>
            </a:prstGeom>
          </p:spPr>
        </p:pic>
      </p:grpSp>
      <p:graphicFrame>
        <p:nvGraphicFramePr>
          <p:cNvPr id="2" name="Objet 1">
            <a:extLst>
              <a:ext uri="{FF2B5EF4-FFF2-40B4-BE49-F238E27FC236}">
                <a16:creationId xmlns:a16="http://schemas.microsoft.com/office/drawing/2014/main" id="{C4A418DE-F4B5-C558-E4E1-1AE52F5042E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432415"/>
              </p:ext>
            </p:extLst>
          </p:nvPr>
        </p:nvGraphicFramePr>
        <p:xfrm>
          <a:off x="554038" y="1763713"/>
          <a:ext cx="9582150" cy="402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10" imgW="9581965" imgH="4029174" progId="Excel.Sheet.12">
                  <p:embed/>
                </p:oleObj>
              </mc:Choice>
              <mc:Fallback>
                <p:oleObj name="Worksheet" r:id="rId10" imgW="9581965" imgH="4029174" progId="Excel.Sheet.12">
                  <p:embed/>
                  <p:pic>
                    <p:nvPicPr>
                      <p:cNvPr id="2" name="Objet 1">
                        <a:extLst>
                          <a:ext uri="{FF2B5EF4-FFF2-40B4-BE49-F238E27FC236}">
                            <a16:creationId xmlns:a16="http://schemas.microsoft.com/office/drawing/2014/main" id="{C4A418DE-F4B5-C558-E4E1-1AE52F5042E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54038" y="1763713"/>
                        <a:ext cx="9582150" cy="4029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40219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91">
            <a:extLst>
              <a:ext uri="{FF2B5EF4-FFF2-40B4-BE49-F238E27FC236}">
                <a16:creationId xmlns:a16="http://schemas.microsoft.com/office/drawing/2014/main" id="{8169AAFE-4CC0-46AA-B919-C54D31B7BE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1139229"/>
            <a:ext cx="314509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fr-FR" altLang="fr-FR" sz="1400" b="1" dirty="0">
                <a:latin typeface="+mj-lt"/>
              </a:rPr>
              <a:t>Semaine 6 – Du 14 au 18 Avril 2025</a:t>
            </a:r>
          </a:p>
        </p:txBody>
      </p:sp>
      <p:pic>
        <p:nvPicPr>
          <p:cNvPr id="2104" name="image27.jpeg">
            <a:extLst>
              <a:ext uri="{FF2B5EF4-FFF2-40B4-BE49-F238E27FC236}">
                <a16:creationId xmlns:a16="http://schemas.microsoft.com/office/drawing/2014/main" id="{CE3987C9-892E-BF34-0021-85925E1230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825" y="38100"/>
            <a:ext cx="11430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e 5">
            <a:extLst>
              <a:ext uri="{FF2B5EF4-FFF2-40B4-BE49-F238E27FC236}">
                <a16:creationId xmlns:a16="http://schemas.microsoft.com/office/drawing/2014/main" id="{15CE0ACF-C6C1-3F0B-A0EF-A1444F8279EF}"/>
              </a:ext>
            </a:extLst>
          </p:cNvPr>
          <p:cNvGrpSpPr/>
          <p:nvPr/>
        </p:nvGrpSpPr>
        <p:grpSpPr>
          <a:xfrm>
            <a:off x="442301" y="6532595"/>
            <a:ext cx="9896375" cy="343586"/>
            <a:chOff x="442301" y="6231671"/>
            <a:chExt cx="9896375" cy="343586"/>
          </a:xfrm>
        </p:grpSpPr>
        <p:sp>
          <p:nvSpPr>
            <p:cNvPr id="8" name="ZoneTexte 17">
              <a:extLst>
                <a:ext uri="{FF2B5EF4-FFF2-40B4-BE49-F238E27FC236}">
                  <a16:creationId xmlns:a16="http://schemas.microsoft.com/office/drawing/2014/main" id="{6782CDDF-E1F7-395F-7ED5-E4FB9EE09B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2301" y="6314390"/>
              <a:ext cx="9896375" cy="2099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1pPr>
              <a:lvl2pPr marL="742950" indent="-285750"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2pPr>
              <a:lvl3pPr marL="1143000" indent="-228600"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3pPr>
              <a:lvl4pPr marL="1600200" indent="-228600"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4pPr>
              <a:lvl5pPr marL="2057400" indent="-228600"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9pPr>
            </a:lstStyle>
            <a:p>
              <a:pPr defTabSz="998234">
                <a:tabLst>
                  <a:tab pos="783493" algn="l"/>
                  <a:tab pos="1955265" algn="l"/>
                  <a:tab pos="3432115" algn="l"/>
                  <a:tab pos="4409747" algn="l"/>
                  <a:tab pos="6758493" algn="l"/>
                </a:tabLst>
              </a:pPr>
              <a:r>
                <a:rPr lang="fr-FR" altLang="fr-FR" sz="764" u="sng" kern="0" dirty="0">
                  <a:latin typeface="Trebuchet MS" panose="020B0603020202020204" pitchFamily="34" charset="0"/>
                </a:rPr>
                <a:t>Légende</a:t>
              </a:r>
              <a:r>
                <a:rPr lang="fr-FR" altLang="fr-FR" sz="764" kern="0" dirty="0">
                  <a:latin typeface="Trebuchet MS" panose="020B0603020202020204" pitchFamily="34" charset="0"/>
                </a:rPr>
                <a:t> :            Produit de la mer durable                    Plat végétarien                   Certifié Label Rouge                  AOP                    BIO                         Bleu Blanc Cœur                    Haute Valeur Environnementale</a:t>
              </a:r>
              <a:endParaRPr lang="fr-FR" altLang="fr-FR" sz="764" u="sng" kern="0" dirty="0">
                <a:latin typeface="Trebuchet MS" panose="020B0603020202020204" pitchFamily="34" charset="0"/>
              </a:endParaRPr>
            </a:p>
          </p:txBody>
        </p:sp>
        <p:pic>
          <p:nvPicPr>
            <p:cNvPr id="11" name="Picture 66" descr="Picto seul-Peche Responsable">
              <a:extLst>
                <a:ext uri="{FF2B5EF4-FFF2-40B4-BE49-F238E27FC236}">
                  <a16:creationId xmlns:a16="http://schemas.microsoft.com/office/drawing/2014/main" id="{C9631FAB-4E08-6FB3-8BF6-786773F1379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5713" y="6273905"/>
              <a:ext cx="250414" cy="250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B9338301-A5F0-A0AC-2E66-03A2A36AD6F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23214" y="6259427"/>
              <a:ext cx="342572" cy="315830"/>
            </a:xfrm>
            <a:prstGeom prst="rect">
              <a:avLst/>
            </a:prstGeom>
          </p:spPr>
        </p:pic>
        <p:pic>
          <p:nvPicPr>
            <p:cNvPr id="14" name="Picture 4" descr="Sticker plat végétarien 100% personnalisable | lettresadhesives.net">
              <a:extLst>
                <a:ext uri="{FF2B5EF4-FFF2-40B4-BE49-F238E27FC236}">
                  <a16:creationId xmlns:a16="http://schemas.microsoft.com/office/drawing/2014/main" id="{C1375806-572A-393C-0271-AE1CE0AE1DB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51759" y="6234428"/>
              <a:ext cx="289891" cy="28989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8BFEF120-0710-224D-8D31-9C86728B69A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237773" y="6272036"/>
              <a:ext cx="188253" cy="217700"/>
            </a:xfrm>
            <a:prstGeom prst="rect">
              <a:avLst/>
            </a:prstGeom>
          </p:spPr>
        </p:pic>
        <p:pic>
          <p:nvPicPr>
            <p:cNvPr id="16" name="Image 15">
              <a:extLst>
                <a:ext uri="{FF2B5EF4-FFF2-40B4-BE49-F238E27FC236}">
                  <a16:creationId xmlns:a16="http://schemas.microsoft.com/office/drawing/2014/main" id="{1F2A09BB-393D-5F37-B033-8BDAF2557D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0489" y="6231671"/>
              <a:ext cx="315457" cy="3158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Image 20">
              <a:extLst>
                <a:ext uri="{FF2B5EF4-FFF2-40B4-BE49-F238E27FC236}">
                  <a16:creationId xmlns:a16="http://schemas.microsoft.com/office/drawing/2014/main" id="{87AA2930-F7DA-1D99-E7C4-9B1144D3B9E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74098" y="6242133"/>
              <a:ext cx="273769" cy="249305"/>
            </a:xfrm>
            <a:prstGeom prst="rect">
              <a:avLst/>
            </a:prstGeom>
          </p:spPr>
        </p:pic>
        <p:pic>
          <p:nvPicPr>
            <p:cNvPr id="22" name="Image 21">
              <a:extLst>
                <a:ext uri="{FF2B5EF4-FFF2-40B4-BE49-F238E27FC236}">
                  <a16:creationId xmlns:a16="http://schemas.microsoft.com/office/drawing/2014/main" id="{6B0987F7-FB14-5945-E014-58AF63E8C8F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95237" y="6281881"/>
              <a:ext cx="234462" cy="234462"/>
            </a:xfrm>
            <a:prstGeom prst="rect">
              <a:avLst/>
            </a:prstGeom>
          </p:spPr>
        </p:pic>
      </p:grpSp>
      <p:graphicFrame>
        <p:nvGraphicFramePr>
          <p:cNvPr id="3" name="Objet 2">
            <a:extLst>
              <a:ext uri="{FF2B5EF4-FFF2-40B4-BE49-F238E27FC236}">
                <a16:creationId xmlns:a16="http://schemas.microsoft.com/office/drawing/2014/main" id="{7439BB10-5EA8-CB9E-A9C1-8544ECEF43E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9937998"/>
              </p:ext>
            </p:extLst>
          </p:nvPr>
        </p:nvGraphicFramePr>
        <p:xfrm>
          <a:off x="554038" y="1730375"/>
          <a:ext cx="9582150" cy="409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10" imgW="9581965" imgH="4095772" progId="Excel.Sheet.12">
                  <p:embed/>
                </p:oleObj>
              </mc:Choice>
              <mc:Fallback>
                <p:oleObj name="Worksheet" r:id="rId10" imgW="9581965" imgH="4095772" progId="Excel.Sheet.12">
                  <p:embed/>
                  <p:pic>
                    <p:nvPicPr>
                      <p:cNvPr id="3" name="Objet 2">
                        <a:extLst>
                          <a:ext uri="{FF2B5EF4-FFF2-40B4-BE49-F238E27FC236}">
                            <a16:creationId xmlns:a16="http://schemas.microsoft.com/office/drawing/2014/main" id="{7439BB10-5EA8-CB9E-A9C1-8544ECEF43E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54038" y="1730375"/>
                        <a:ext cx="9582150" cy="4095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25981378"/>
      </p:ext>
    </p:extLst>
  </p:cSld>
  <p:clrMapOvr>
    <a:masterClrMapping/>
  </p:clrMapOvr>
</p:sld>
</file>

<file path=ppt/theme/theme1.xml><?xml version="1.0" encoding="utf-8"?>
<a:theme xmlns:a="http://schemas.openxmlformats.org/drawingml/2006/main" name="1er degré">
  <a:themeElements>
    <a:clrScheme name="SODEXO ECE PARTIE INTRO">
      <a:dk1>
        <a:sysClr val="windowText" lastClr="000000"/>
      </a:dk1>
      <a:lt1>
        <a:sysClr val="window" lastClr="FFFFFF"/>
      </a:lt1>
      <a:dk2>
        <a:srgbClr val="293137"/>
      </a:dk2>
      <a:lt2>
        <a:srgbClr val="7F7F7F"/>
      </a:lt2>
      <a:accent1>
        <a:srgbClr val="9A2A3A"/>
      </a:accent1>
      <a:accent2>
        <a:srgbClr val="293137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070C0"/>
      </a:hlink>
      <a:folHlink>
        <a:srgbClr val="7030A0"/>
      </a:folHlink>
    </a:clrScheme>
    <a:fontScheme name="Personnalisé 5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DT-SODEXO-OFFRE_COMMERCIALE-V01.potx" id="{687AEA6A-5314-4CFF-8361-15DC5FD49CA6}" vid="{09DE1D76-38A7-4F47-9142-4519F13B3669}"/>
    </a:ext>
  </a:extLst>
</a:theme>
</file>

<file path=ppt/theme/theme2.xml><?xml version="1.0" encoding="utf-8"?>
<a:theme xmlns:a="http://schemas.openxmlformats.org/drawingml/2006/main" name="Le marché">
  <a:themeElements>
    <a:clrScheme name="SODEXO ECE PARTIE INTRO">
      <a:dk1>
        <a:sysClr val="windowText" lastClr="000000"/>
      </a:dk1>
      <a:lt1>
        <a:sysClr val="window" lastClr="FFFFFF"/>
      </a:lt1>
      <a:dk2>
        <a:srgbClr val="293137"/>
      </a:dk2>
      <a:lt2>
        <a:srgbClr val="7F7F7F"/>
      </a:lt2>
      <a:accent1>
        <a:srgbClr val="9A2A3A"/>
      </a:accent1>
      <a:accent2>
        <a:srgbClr val="293137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070C0"/>
      </a:hlink>
      <a:folHlink>
        <a:srgbClr val="7030A0"/>
      </a:folHlink>
    </a:clrScheme>
    <a:fontScheme name="Personnalisé 5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DT-SODEXO-OFFRE_COMMERCIALE-V01.potx" id="{687AEA6A-5314-4CFF-8361-15DC5FD49CA6}" vid="{09DE1D76-38A7-4F47-9142-4519F13B3669}"/>
    </a:ext>
  </a:extLst>
</a:theme>
</file>

<file path=ppt/theme/theme3.xml><?xml version="1.0" encoding="utf-8"?>
<a:theme xmlns:a="http://schemas.openxmlformats.org/drawingml/2006/main" name="Evasion">
  <a:themeElements>
    <a:clrScheme name="SODEXO ECE PARTIE INTRO">
      <a:dk1>
        <a:sysClr val="windowText" lastClr="000000"/>
      </a:dk1>
      <a:lt1>
        <a:sysClr val="window" lastClr="FFFFFF"/>
      </a:lt1>
      <a:dk2>
        <a:srgbClr val="293137"/>
      </a:dk2>
      <a:lt2>
        <a:srgbClr val="7F7F7F"/>
      </a:lt2>
      <a:accent1>
        <a:srgbClr val="9A2A3A"/>
      </a:accent1>
      <a:accent2>
        <a:srgbClr val="293137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070C0"/>
      </a:hlink>
      <a:folHlink>
        <a:srgbClr val="7030A0"/>
      </a:folHlink>
    </a:clrScheme>
    <a:fontScheme name="Personnalisé 5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DT-SODEXO-OFFRE_COMMERCIALE-V01.potx" id="{687AEA6A-5314-4CFF-8361-15DC5FD49CA6}" vid="{09DE1D76-38A7-4F47-9142-4519F13B3669}"/>
    </a:ext>
  </a:extLst>
</a:theme>
</file>

<file path=ppt/theme/theme4.xml><?xml version="1.0" encoding="utf-8"?>
<a:theme xmlns:a="http://schemas.openxmlformats.org/drawingml/2006/main" name="Photo Web">
  <a:themeElements>
    <a:clrScheme name="SODEXO ECE PARTIE INTRO">
      <a:dk1>
        <a:sysClr val="windowText" lastClr="000000"/>
      </a:dk1>
      <a:lt1>
        <a:sysClr val="window" lastClr="FFFFFF"/>
      </a:lt1>
      <a:dk2>
        <a:srgbClr val="293137"/>
      </a:dk2>
      <a:lt2>
        <a:srgbClr val="7F7F7F"/>
      </a:lt2>
      <a:accent1>
        <a:srgbClr val="9A2A3A"/>
      </a:accent1>
      <a:accent2>
        <a:srgbClr val="293137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070C0"/>
      </a:hlink>
      <a:folHlink>
        <a:srgbClr val="7030A0"/>
      </a:folHlink>
    </a:clrScheme>
    <a:fontScheme name="Personnalisé 5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DT-SODEXO-OFFRE_COMMERCIALE-V01.potx" id="{687AEA6A-5314-4CFF-8361-15DC5FD49CA6}" vid="{09DE1D76-38A7-4F47-9142-4519F13B3669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274DC18E205CA499714464DD353DFF0" ma:contentTypeVersion="21" ma:contentTypeDescription="Crée un document." ma:contentTypeScope="" ma:versionID="fc4ccd83eda46323ed05a97817bbf872">
  <xsd:schema xmlns:xsd="http://www.w3.org/2001/XMLSchema" xmlns:xs="http://www.w3.org/2001/XMLSchema" xmlns:p="http://schemas.microsoft.com/office/2006/metadata/properties" xmlns:ns2="da021202-b7f4-48a7-8403-23e722918410" xmlns:ns3="61e4e899-2536-48db-a958-da8e63a875d5" xmlns:ns4="71f06252-c02b-4d48-b841-46db7d6eb17f" targetNamespace="http://schemas.microsoft.com/office/2006/metadata/properties" ma:root="true" ma:fieldsID="6db16bf5a9eab5bb941fa7f7a94285a7" ns2:_="" ns3:_="" ns4:_="">
    <xsd:import namespace="da021202-b7f4-48a7-8403-23e722918410"/>
    <xsd:import namespace="61e4e899-2536-48db-a958-da8e63a875d5"/>
    <xsd:import namespace="71f06252-c02b-4d48-b841-46db7d6eb17f"/>
    <xsd:element name="properties">
      <xsd:complexType>
        <xsd:sequence>
          <xsd:element name="documentManagement">
            <xsd:complexType>
              <xsd:all>
                <xsd:element ref="ns2:Meeting_x0020_Type" minOccurs="0"/>
                <xsd:element ref="ns2:Administratif" minOccurs="0"/>
                <xsd:element ref="ns2:Mois" minOccurs="0"/>
                <xsd:element ref="ns2:Exercice" minOccurs="0"/>
                <xsd:element ref="ns2:Infos_x0020_from_x0020_C9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a021202-b7f4-48a7-8403-23e722918410" elementFormDefault="qualified">
    <xsd:import namespace="http://schemas.microsoft.com/office/2006/documentManagement/types"/>
    <xsd:import namespace="http://schemas.microsoft.com/office/infopath/2007/PartnerControls"/>
    <xsd:element name="Meeting_x0020_Type" ma:index="8" nillable="true" ma:displayName="Meeting Type" ma:internalName="Meeting_x0020_Typ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omité élargi"/>
                  </xsd:restriction>
                </xsd:simpleType>
              </xsd:element>
            </xsd:sequence>
          </xsd:extension>
        </xsd:complexContent>
      </xsd:complexType>
    </xsd:element>
    <xsd:element name="Administratif" ma:index="9" nillable="true" ma:displayName="Administratif" ma:internalName="Administratif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Photos"/>
                  </xsd:restriction>
                </xsd:simpleType>
              </xsd:element>
            </xsd:sequence>
          </xsd:extension>
        </xsd:complexContent>
      </xsd:complexType>
    </xsd:element>
    <xsd:element name="Mois" ma:index="10" nillable="true" ma:displayName="Mois" ma:internalName="Moi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Juin"/>
                  </xsd:restriction>
                </xsd:simpleType>
              </xsd:element>
            </xsd:sequence>
          </xsd:extension>
        </xsd:complexContent>
      </xsd:complexType>
    </xsd:element>
    <xsd:element name="Exercice" ma:index="11" nillable="true" ma:displayName="Exercice" ma:internalName="Exercic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2013-2014"/>
                    <xsd:enumeration value="2014-2015"/>
                    <xsd:enumeration value="2015-2016"/>
                    <xsd:enumeration value="2016-2017"/>
                  </xsd:restriction>
                </xsd:simpleType>
              </xsd:element>
            </xsd:sequence>
          </xsd:extension>
        </xsd:complexContent>
      </xsd:complexType>
    </xsd:element>
    <xsd:element name="Infos_x0020_from_x0020_C9" ma:index="12" nillable="true" ma:displayName="Infos from C9" ma:internalName="Infos_x0020_from_x0020_C9">
      <xsd:simpleType>
        <xsd:restriction base="dms:Note">
          <xsd:maxLength value="255"/>
        </xsd:restriction>
      </xsd:simpleType>
    </xsd:element>
    <xsd:element name="MediaServiceMetadata" ma:index="1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MediaServiceAutoTags" ma:internalName="MediaServiceAutoTags" ma:readOnly="true">
      <xsd:simpleType>
        <xsd:restriction base="dms:Text"/>
      </xsd:simpleType>
    </xsd:element>
    <xsd:element name="MediaServiceOCR" ma:index="17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2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2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7" nillable="true" ma:taxonomy="true" ma:internalName="lcf76f155ced4ddcb4097134ff3c332f" ma:taxonomyFieldName="MediaServiceImageTags" ma:displayName="Balises d’images" ma:readOnly="false" ma:fieldId="{5cf76f15-5ced-4ddc-b409-7134ff3c332f}" ma:taxonomyMulti="true" ma:sspId="dcee97bd-1daf-4e2b-a83a-8c0fc503429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e4e899-2536-48db-a958-da8e63a875d5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f06252-c02b-4d48-b841-46db7d6eb17f" elementFormDefault="qualified">
    <xsd:import namespace="http://schemas.microsoft.com/office/2006/documentManagement/types"/>
    <xsd:import namespace="http://schemas.microsoft.com/office/infopath/2007/PartnerControls"/>
    <xsd:element name="TaxCatchAll" ma:index="28" nillable="true" ma:displayName="Taxonomy Catch All Column" ma:hidden="true" ma:list="{fa7762c0-c5dc-49f5-b622-66a6d1c51cd0}" ma:internalName="TaxCatchAll" ma:showField="CatchAllData" ma:web="61e4e899-2536-48db-a958-da8e63a875d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eting_x0020_Type xmlns="da021202-b7f4-48a7-8403-23e722918410" xsi:nil="true"/>
    <Administratif xmlns="da021202-b7f4-48a7-8403-23e722918410" xsi:nil="true"/>
    <Mois xmlns="da021202-b7f4-48a7-8403-23e722918410" xsi:nil="true"/>
    <Infos_x0020_from_x0020_C9 xmlns="da021202-b7f4-48a7-8403-23e722918410" xsi:nil="true"/>
    <Exercice xmlns="da021202-b7f4-48a7-8403-23e722918410" xsi:nil="true"/>
    <lcf76f155ced4ddcb4097134ff3c332f xmlns="da021202-b7f4-48a7-8403-23e722918410">
      <Terms xmlns="http://schemas.microsoft.com/office/infopath/2007/PartnerControls"/>
    </lcf76f155ced4ddcb4097134ff3c332f>
    <TaxCatchAll xmlns="71f06252-c02b-4d48-b841-46db7d6eb17f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CFA7037-59D4-4A4B-ABC6-112F9F84E95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a021202-b7f4-48a7-8403-23e722918410"/>
    <ds:schemaRef ds:uri="61e4e899-2536-48db-a958-da8e63a875d5"/>
    <ds:schemaRef ds:uri="71f06252-c02b-4d48-b841-46db7d6eb17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41A0D52-1EB6-4BDA-A5A3-FE28C7C0C884}">
  <ds:schemaRefs>
    <ds:schemaRef ds:uri="http://schemas.microsoft.com/office/2006/documentManagement/types"/>
    <ds:schemaRef ds:uri="http://www.w3.org/XML/1998/namespace"/>
    <ds:schemaRef ds:uri="da021202-b7f4-48a7-8403-23e722918410"/>
    <ds:schemaRef ds:uri="http://purl.org/dc/elements/1.1/"/>
    <ds:schemaRef ds:uri="http://schemas.microsoft.com/office/infopath/2007/PartnerControls"/>
    <ds:schemaRef ds:uri="http://purl.org/dc/terms/"/>
    <ds:schemaRef ds:uri="http://schemas.microsoft.com/office/2006/metadata/properties"/>
    <ds:schemaRef ds:uri="http://purl.org/dc/dcmitype/"/>
    <ds:schemaRef ds:uri="61e4e899-2536-48db-a958-da8e63a875d5"/>
    <ds:schemaRef ds:uri="http://schemas.openxmlformats.org/package/2006/metadata/core-properties"/>
    <ds:schemaRef ds:uri="71f06252-c02b-4d48-b841-46db7d6eb17f"/>
  </ds:schemaRefs>
</ds:datastoreItem>
</file>

<file path=customXml/itemProps3.xml><?xml version="1.0" encoding="utf-8"?>
<ds:datastoreItem xmlns:ds="http://schemas.openxmlformats.org/officeDocument/2006/customXml" ds:itemID="{5498C716-EA95-4178-AA33-8AA4EF2EC27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22788</TotalTime>
  <Words>175</Words>
  <Application>Microsoft Office PowerPoint</Application>
  <PresentationFormat>Personnalisé</PresentationFormat>
  <Paragraphs>12</Paragraphs>
  <Slides>6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4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4" baseType="lpstr">
      <vt:lpstr>Arial</vt:lpstr>
      <vt:lpstr>Trebuchet MS</vt:lpstr>
      <vt:lpstr>Wingdings</vt:lpstr>
      <vt:lpstr>1er degré</vt:lpstr>
      <vt:lpstr>Le marché</vt:lpstr>
      <vt:lpstr>Evasion</vt:lpstr>
      <vt:lpstr>Photo Web</vt:lpstr>
      <vt:lpstr>Worksheet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SODEXO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Marchal, Carole</dc:creator>
  <cp:lastModifiedBy>Pons, Yvon</cp:lastModifiedBy>
  <cp:revision>520</cp:revision>
  <cp:lastPrinted>2024-01-22T16:38:29Z</cp:lastPrinted>
  <dcterms:created xsi:type="dcterms:W3CDTF">2017-05-23T08:21:58Z</dcterms:created>
  <dcterms:modified xsi:type="dcterms:W3CDTF">2025-03-24T06:42:37Z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0x010100A274DC18E205CA499714464DD353DFF0</vt:lpwstr>
  </property>
  <property fmtid="{D5CDD505-2E9C-101B-9397-08002B2CF9AE}" pid="3" name="Order">
    <vt:r8>108600</vt:r8>
  </property>
  <property fmtid="{D5CDD505-2E9C-101B-9397-08002B2CF9AE}" pid="4" name="MediaServiceImageTags">
    <vt:lpwstr/>
  </property>
</Properties>
</file>