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0" r:id="rId5"/>
    <p:sldMasterId id="2147483662" r:id="rId6"/>
    <p:sldMasterId id="2147483673" r:id="rId7"/>
  </p:sldMasterIdLst>
  <p:sldIdLst>
    <p:sldId id="304" r:id="rId8"/>
    <p:sldId id="305" r:id="rId9"/>
  </p:sldIdLst>
  <p:sldSz cx="10691813" cy="7559675"/>
  <p:notesSz cx="10234613" cy="7104063"/>
  <p:defaultTextStyle>
    <a:defPPr>
      <a:defRPr lang="fr-FR"/>
    </a:defPPr>
    <a:lvl1pPr marL="0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0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14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1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23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628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731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836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9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5F"/>
    <a:srgbClr val="00823B"/>
    <a:srgbClr val="E28700"/>
    <a:srgbClr val="FF9900"/>
    <a:srgbClr val="F29000"/>
    <a:srgbClr val="FFCC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ACD1C1-0F94-4CA2-9F78-D9DF22496122}" v="13" dt="2025-04-08T08:18:40.767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0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416" y="102"/>
      </p:cViewPr>
      <p:guideLst>
        <p:guide orient="horz" pos="2382"/>
        <p:guide pos="336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s, Yvon" userId="ef410afc-05b8-4b4e-bfd6-b27744b6444f" providerId="ADAL" clId="{5BACD1C1-0F94-4CA2-9F78-D9DF22496122}"/>
    <pc:docChg chg="undo custSel addSld delSld modSld">
      <pc:chgData name="Pons, Yvon" userId="ef410afc-05b8-4b4e-bfd6-b27744b6444f" providerId="ADAL" clId="{5BACD1C1-0F94-4CA2-9F78-D9DF22496122}" dt="2025-04-08T08:18:40.767" v="31"/>
      <pc:docMkLst>
        <pc:docMk/>
      </pc:docMkLst>
      <pc:sldChg chg="addSp delSp modSp del mod">
        <pc:chgData name="Pons, Yvon" userId="ef410afc-05b8-4b4e-bfd6-b27744b6444f" providerId="ADAL" clId="{5BACD1C1-0F94-4CA2-9F78-D9DF22496122}" dt="2025-03-31T05:44:46.333" v="16" actId="2696"/>
        <pc:sldMkLst>
          <pc:docMk/>
          <pc:sldMk cId="2662137048" sldId="300"/>
        </pc:sldMkLst>
        <pc:picChg chg="del">
          <ac:chgData name="Pons, Yvon" userId="ef410afc-05b8-4b4e-bfd6-b27744b6444f" providerId="ADAL" clId="{5BACD1C1-0F94-4CA2-9F78-D9DF22496122}" dt="2025-03-06T07:16:57.539" v="0" actId="478"/>
          <ac:picMkLst>
            <pc:docMk/>
            <pc:sldMk cId="2662137048" sldId="300"/>
            <ac:picMk id="2" creationId="{6036ECDC-9E0F-0768-8422-F07EC00A2C50}"/>
          </ac:picMkLst>
        </pc:picChg>
        <pc:picChg chg="add mod">
          <ac:chgData name="Pons, Yvon" userId="ef410afc-05b8-4b4e-bfd6-b27744b6444f" providerId="ADAL" clId="{5BACD1C1-0F94-4CA2-9F78-D9DF22496122}" dt="2025-03-10T07:02:29.068" v="7"/>
          <ac:picMkLst>
            <pc:docMk/>
            <pc:sldMk cId="2662137048" sldId="300"/>
            <ac:picMk id="2" creationId="{B11D70AA-7138-E020-899B-3162F216B480}"/>
          </ac:picMkLst>
        </pc:picChg>
        <pc:picChg chg="add del mod">
          <ac:chgData name="Pons, Yvon" userId="ef410afc-05b8-4b4e-bfd6-b27744b6444f" providerId="ADAL" clId="{5BACD1C1-0F94-4CA2-9F78-D9DF22496122}" dt="2025-03-10T07:02:18.210" v="6" actId="478"/>
          <ac:picMkLst>
            <pc:docMk/>
            <pc:sldMk cId="2662137048" sldId="300"/>
            <ac:picMk id="3" creationId="{8A398E3C-71EF-9BDE-AFA0-70FBC80592B7}"/>
          </ac:picMkLst>
        </pc:picChg>
        <pc:picChg chg="add mod">
          <ac:chgData name="Pons, Yvon" userId="ef410afc-05b8-4b4e-bfd6-b27744b6444f" providerId="ADAL" clId="{5BACD1C1-0F94-4CA2-9F78-D9DF22496122}" dt="2025-03-06T07:19:07.049" v="4"/>
          <ac:picMkLst>
            <pc:docMk/>
            <pc:sldMk cId="2662137048" sldId="300"/>
            <ac:picMk id="4" creationId="{7B39855A-749D-B1CE-746A-A17AC7D9915E}"/>
          </ac:picMkLst>
        </pc:picChg>
      </pc:sldChg>
      <pc:sldChg chg="addSp delSp modSp del mod">
        <pc:chgData name="Pons, Yvon" userId="ef410afc-05b8-4b4e-bfd6-b27744b6444f" providerId="ADAL" clId="{5BACD1C1-0F94-4CA2-9F78-D9DF22496122}" dt="2025-03-31T05:44:50.793" v="17" actId="2696"/>
        <pc:sldMkLst>
          <pc:docMk/>
          <pc:sldMk cId="1582453378" sldId="301"/>
        </pc:sldMkLst>
        <pc:picChg chg="del">
          <ac:chgData name="Pons, Yvon" userId="ef410afc-05b8-4b4e-bfd6-b27744b6444f" providerId="ADAL" clId="{5BACD1C1-0F94-4CA2-9F78-D9DF22496122}" dt="2025-03-10T07:04:44.076" v="8" actId="478"/>
          <ac:picMkLst>
            <pc:docMk/>
            <pc:sldMk cId="1582453378" sldId="301"/>
            <ac:picMk id="3" creationId="{60708C22-E846-05B6-4069-D39A71EB366D}"/>
          </ac:picMkLst>
        </pc:picChg>
        <pc:picChg chg="add mod">
          <ac:chgData name="Pons, Yvon" userId="ef410afc-05b8-4b4e-bfd6-b27744b6444f" providerId="ADAL" clId="{5BACD1C1-0F94-4CA2-9F78-D9DF22496122}" dt="2025-03-10T07:05:04.502" v="9"/>
          <ac:picMkLst>
            <pc:docMk/>
            <pc:sldMk cId="1582453378" sldId="301"/>
            <ac:picMk id="4" creationId="{D02F7F7D-22CF-1B51-6763-E1495815607C}"/>
          </ac:picMkLst>
        </pc:picChg>
      </pc:sldChg>
      <pc:sldChg chg="addSp delSp modSp del mod">
        <pc:chgData name="Pons, Yvon" userId="ef410afc-05b8-4b4e-bfd6-b27744b6444f" providerId="ADAL" clId="{5BACD1C1-0F94-4CA2-9F78-D9DF22496122}" dt="2025-03-31T05:45:02.688" v="18" actId="2696"/>
        <pc:sldMkLst>
          <pc:docMk/>
          <pc:sldMk cId="813927066" sldId="302"/>
        </pc:sldMkLst>
        <pc:picChg chg="add mod">
          <ac:chgData name="Pons, Yvon" userId="ef410afc-05b8-4b4e-bfd6-b27744b6444f" providerId="ADAL" clId="{5BACD1C1-0F94-4CA2-9F78-D9DF22496122}" dt="2025-03-26T08:07:54.568" v="15"/>
          <ac:picMkLst>
            <pc:docMk/>
            <pc:sldMk cId="813927066" sldId="302"/>
            <ac:picMk id="3" creationId="{52B0A5DA-3435-4FE5-500A-E14CFEC7DB73}"/>
          </ac:picMkLst>
        </pc:picChg>
        <pc:picChg chg="add del mod">
          <ac:chgData name="Pons, Yvon" userId="ef410afc-05b8-4b4e-bfd6-b27744b6444f" providerId="ADAL" clId="{5BACD1C1-0F94-4CA2-9F78-D9DF22496122}" dt="2025-03-24T06:42:26.454" v="12" actId="478"/>
          <ac:picMkLst>
            <pc:docMk/>
            <pc:sldMk cId="813927066" sldId="302"/>
            <ac:picMk id="3" creationId="{AAB5D9AB-5275-4A94-CDF5-4FAFA0E9251A}"/>
          </ac:picMkLst>
        </pc:picChg>
        <pc:picChg chg="add del mod">
          <ac:chgData name="Pons, Yvon" userId="ef410afc-05b8-4b4e-bfd6-b27744b6444f" providerId="ADAL" clId="{5BACD1C1-0F94-4CA2-9F78-D9DF22496122}" dt="2025-03-26T08:07:51.472" v="14" actId="478"/>
          <ac:picMkLst>
            <pc:docMk/>
            <pc:sldMk cId="813927066" sldId="302"/>
            <ac:picMk id="4" creationId="{0741D4C3-5EB2-A6D7-AE97-B7956146661B}"/>
          </ac:picMkLst>
        </pc:picChg>
        <pc:picChg chg="del">
          <ac:chgData name="Pons, Yvon" userId="ef410afc-05b8-4b4e-bfd6-b27744b6444f" providerId="ADAL" clId="{5BACD1C1-0F94-4CA2-9F78-D9DF22496122}" dt="2025-03-21T11:51:11.971" v="10" actId="478"/>
          <ac:picMkLst>
            <pc:docMk/>
            <pc:sldMk cId="813927066" sldId="302"/>
            <ac:picMk id="4" creationId="{286936C6-3217-A748-48EE-24D2852FEEFB}"/>
          </ac:picMkLst>
        </pc:picChg>
      </pc:sldChg>
      <pc:sldChg chg="addSp delSp modSp del mod">
        <pc:chgData name="Pons, Yvon" userId="ef410afc-05b8-4b4e-bfd6-b27744b6444f" providerId="ADAL" clId="{5BACD1C1-0F94-4CA2-9F78-D9DF22496122}" dt="2025-04-07T06:17:53.131" v="23" actId="2696"/>
        <pc:sldMkLst>
          <pc:docMk/>
          <pc:sldMk cId="2344706753" sldId="303"/>
        </pc:sldMkLst>
        <pc:graphicFrameChg chg="del">
          <ac:chgData name="Pons, Yvon" userId="ef410afc-05b8-4b4e-bfd6-b27744b6444f" providerId="ADAL" clId="{5BACD1C1-0F94-4CA2-9F78-D9DF22496122}" dt="2025-03-31T05:45:06.816" v="19" actId="478"/>
          <ac:graphicFrameMkLst>
            <pc:docMk/>
            <pc:sldMk cId="2344706753" sldId="303"/>
            <ac:graphicFrameMk id="2" creationId="{5FA40241-69AE-A9A9-546F-A3F589AACDFC}"/>
          </ac:graphicFrameMkLst>
        </pc:graphicFrameChg>
        <pc:picChg chg="add mod">
          <ac:chgData name="Pons, Yvon" userId="ef410afc-05b8-4b4e-bfd6-b27744b6444f" providerId="ADAL" clId="{5BACD1C1-0F94-4CA2-9F78-D9DF22496122}" dt="2025-04-01T08:16:44.349" v="22"/>
          <ac:picMkLst>
            <pc:docMk/>
            <pc:sldMk cId="2344706753" sldId="303"/>
            <ac:picMk id="2" creationId="{1E9E5E20-2F5D-F905-60F4-8144FB00188F}"/>
          </ac:picMkLst>
        </pc:picChg>
        <pc:picChg chg="add del mod">
          <ac:chgData name="Pons, Yvon" userId="ef410afc-05b8-4b4e-bfd6-b27744b6444f" providerId="ADAL" clId="{5BACD1C1-0F94-4CA2-9F78-D9DF22496122}" dt="2025-04-01T08:16:33.556" v="21" actId="478"/>
          <ac:picMkLst>
            <pc:docMk/>
            <pc:sldMk cId="2344706753" sldId="303"/>
            <ac:picMk id="3" creationId="{936322B5-C866-3B1D-9457-3B4DEF5F72C7}"/>
          </ac:picMkLst>
        </pc:picChg>
      </pc:sldChg>
      <pc:sldChg chg="addSp delSp modSp add del mod">
        <pc:chgData name="Pons, Yvon" userId="ef410afc-05b8-4b4e-bfd6-b27744b6444f" providerId="ADAL" clId="{5BACD1C1-0F94-4CA2-9F78-D9DF22496122}" dt="2025-04-08T08:18:40.767" v="31"/>
        <pc:sldMkLst>
          <pc:docMk/>
          <pc:sldMk cId="194021928" sldId="304"/>
        </pc:sldMkLst>
        <pc:graphicFrameChg chg="del">
          <ac:chgData name="Pons, Yvon" userId="ef410afc-05b8-4b4e-bfd6-b27744b6444f" providerId="ADAL" clId="{5BACD1C1-0F94-4CA2-9F78-D9DF22496122}" dt="2025-04-07T06:21:34.195" v="24" actId="478"/>
          <ac:graphicFrameMkLst>
            <pc:docMk/>
            <pc:sldMk cId="194021928" sldId="304"/>
            <ac:graphicFrameMk id="2" creationId="{C4A418DE-F4B5-C558-E4E1-1AE52F5042EB}"/>
          </ac:graphicFrameMkLst>
        </pc:graphicFrameChg>
        <pc:picChg chg="add mod">
          <ac:chgData name="Pons, Yvon" userId="ef410afc-05b8-4b4e-bfd6-b27744b6444f" providerId="ADAL" clId="{5BACD1C1-0F94-4CA2-9F78-D9DF22496122}" dt="2025-04-08T08:18:40.767" v="31"/>
          <ac:picMkLst>
            <pc:docMk/>
            <pc:sldMk cId="194021928" sldId="304"/>
            <ac:picMk id="2" creationId="{97B31EF2-2C94-CBA1-8AA1-70BE3E65E22C}"/>
          </ac:picMkLst>
        </pc:picChg>
        <pc:picChg chg="add del mod">
          <ac:chgData name="Pons, Yvon" userId="ef410afc-05b8-4b4e-bfd6-b27744b6444f" providerId="ADAL" clId="{5BACD1C1-0F94-4CA2-9F78-D9DF22496122}" dt="2025-04-08T08:18:16.085" v="30" actId="478"/>
          <ac:picMkLst>
            <pc:docMk/>
            <pc:sldMk cId="194021928" sldId="304"/>
            <ac:picMk id="3" creationId="{2D8C3713-514F-03BD-A8D4-06AB936D5BED}"/>
          </ac:picMkLst>
        </pc:picChg>
      </pc:sldChg>
      <pc:sldChg chg="addSp delSp modSp mod">
        <pc:chgData name="Pons, Yvon" userId="ef410afc-05b8-4b4e-bfd6-b27744b6444f" providerId="ADAL" clId="{5BACD1C1-0F94-4CA2-9F78-D9DF22496122}" dt="2025-04-08T08:17:37.074" v="27"/>
        <pc:sldMkLst>
          <pc:docMk/>
          <pc:sldMk cId="725981378" sldId="305"/>
        </pc:sldMkLst>
        <pc:graphicFrameChg chg="del">
          <ac:chgData name="Pons, Yvon" userId="ef410afc-05b8-4b4e-bfd6-b27744b6444f" providerId="ADAL" clId="{5BACD1C1-0F94-4CA2-9F78-D9DF22496122}" dt="2025-04-08T08:17:34.566" v="26" actId="478"/>
          <ac:graphicFrameMkLst>
            <pc:docMk/>
            <pc:sldMk cId="725981378" sldId="305"/>
            <ac:graphicFrameMk id="3" creationId="{7439BB10-5EA8-CB9E-A9C1-8544ECEF43ED}"/>
          </ac:graphicFrameMkLst>
        </pc:graphicFrameChg>
        <pc:picChg chg="add mod">
          <ac:chgData name="Pons, Yvon" userId="ef410afc-05b8-4b4e-bfd6-b27744b6444f" providerId="ADAL" clId="{5BACD1C1-0F94-4CA2-9F78-D9DF22496122}" dt="2025-04-08T08:17:37.074" v="27"/>
          <ac:picMkLst>
            <pc:docMk/>
            <pc:sldMk cId="725981378" sldId="305"/>
            <ac:picMk id="2" creationId="{7A0591C2-B7FE-89FD-A4AA-16A4251D3F6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er deg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9561D1-8EA8-4E00-A501-A527D2B87E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"/>
          <a:stretch/>
        </p:blipFill>
        <p:spPr>
          <a:xfrm>
            <a:off x="-16193" y="-36587"/>
            <a:ext cx="10709958" cy="75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1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 march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5A094A-BC00-4AE2-9C20-AE7A3ADAA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2" y="0"/>
            <a:ext cx="1068268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0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va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47A2832-C44A-4063-9D47-C0F230C62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24" y="0"/>
            <a:ext cx="1066616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526E430-6986-4B2C-8BFD-EEC8CAEF91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4" y="0"/>
            <a:ext cx="1068610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76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14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06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95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>
          <p15:clr>
            <a:srgbClr val="F26B43"/>
          </p15:clr>
        </p15:guide>
        <p15:guide id="3" orient="horz" pos="4081">
          <p15:clr>
            <a:srgbClr val="F26B43"/>
          </p15:clr>
        </p15:guide>
        <p15:guide id="4" pos="60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4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450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5 – Du 07 au 11 Avril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26788F55-0DC6-F0C5-DB56-75D78170D513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B371BD06-66D1-1C2D-14E1-2CA13D1E8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2DF4FB31-DC6B-DEF5-8ECF-D8B82E391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C2A3077-9011-18BB-03BB-9BD5C6B53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E78C90B0-988C-70C7-E3C7-F761022BF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68B3599-0736-DAEE-821C-329821B0D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32D3069-6D1A-D5BF-D843-445D3DF5F9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AC1ED73-E2FB-AAD9-21CC-65D122883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3B7B7941-BAA2-99AA-4B47-9927B7148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97B31EF2-2C94-CBA1-8AA1-70BE3E65E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60537"/>
            <a:ext cx="959167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1450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6 – Du 14 au 18 Avril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15CE0ACF-C6C1-3F0B-A0EF-A1444F8279EF}"/>
              </a:ext>
            </a:extLst>
          </p:cNvPr>
          <p:cNvGrpSpPr/>
          <p:nvPr/>
        </p:nvGrpSpPr>
        <p:grpSpPr>
          <a:xfrm>
            <a:off x="442301" y="6532595"/>
            <a:ext cx="9896375" cy="343586"/>
            <a:chOff x="442301" y="6231671"/>
            <a:chExt cx="9896375" cy="343586"/>
          </a:xfrm>
        </p:grpSpPr>
        <p:sp>
          <p:nvSpPr>
            <p:cNvPr id="8" name="ZoneTexte 17">
              <a:extLst>
                <a:ext uri="{FF2B5EF4-FFF2-40B4-BE49-F238E27FC236}">
                  <a16:creationId xmlns:a16="http://schemas.microsoft.com/office/drawing/2014/main" id="{6782CDDF-E1F7-395F-7ED5-E4FB9EE09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01" y="6314390"/>
              <a:ext cx="9896375" cy="209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Sodexho" panose="02000000000000000000" pitchFamily="50" charset="0"/>
                </a:defRPr>
              </a:lvl9pPr>
            </a:lstStyle>
            <a:p>
              <a:pPr defTabSz="998234">
                <a:tabLst>
                  <a:tab pos="783493" algn="l"/>
                  <a:tab pos="1955265" algn="l"/>
                  <a:tab pos="3432115" algn="l"/>
                  <a:tab pos="4409747" algn="l"/>
                  <a:tab pos="6758493" algn="l"/>
                </a:tabLst>
              </a:pPr>
              <a:r>
                <a:rPr lang="fr-FR" altLang="fr-FR" sz="764" u="sng" kern="0" dirty="0">
                  <a:latin typeface="Trebuchet MS" panose="020B0603020202020204" pitchFamily="34" charset="0"/>
                </a:rPr>
                <a:t>Légende</a:t>
              </a:r>
              <a:r>
                <a:rPr lang="fr-FR" altLang="fr-FR" sz="764" kern="0" dirty="0">
                  <a:latin typeface="Trebuchet MS" panose="020B0603020202020204" pitchFamily="34" charset="0"/>
                </a:rPr>
                <a:t> :            Produit de la mer durable                    Plat végétarien                   Certifié Label Rouge                  AOP                    BIO                         Bleu Blanc Cœur                    Haute Valeur Environnementale</a:t>
              </a:r>
              <a:endParaRPr lang="fr-FR" altLang="fr-FR" sz="764" u="sng" kern="0" dirty="0">
                <a:latin typeface="Trebuchet MS" panose="020B0603020202020204" pitchFamily="34" charset="0"/>
              </a:endParaRPr>
            </a:p>
          </p:txBody>
        </p:sp>
        <p:pic>
          <p:nvPicPr>
            <p:cNvPr id="11" name="Picture 66" descr="Picto seul-Peche Responsable">
              <a:extLst>
                <a:ext uri="{FF2B5EF4-FFF2-40B4-BE49-F238E27FC236}">
                  <a16:creationId xmlns:a16="http://schemas.microsoft.com/office/drawing/2014/main" id="{C9631FAB-4E08-6FB3-8BF6-786773F137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13" y="6273905"/>
              <a:ext cx="250414" cy="25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9338301-A5F0-A0AC-2E66-03A2A36AD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214" y="6259427"/>
              <a:ext cx="342572" cy="315830"/>
            </a:xfrm>
            <a:prstGeom prst="rect">
              <a:avLst/>
            </a:prstGeom>
          </p:spPr>
        </p:pic>
        <p:pic>
          <p:nvPicPr>
            <p:cNvPr id="14" name="Picture 4" descr="Sticker plat végétarien 100% personnalisable | lettresadhesives.net">
              <a:extLst>
                <a:ext uri="{FF2B5EF4-FFF2-40B4-BE49-F238E27FC236}">
                  <a16:creationId xmlns:a16="http://schemas.microsoft.com/office/drawing/2014/main" id="{C1375806-572A-393C-0271-AE1CE0AE1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759" y="6234428"/>
              <a:ext cx="289891" cy="2898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8BFEF120-0710-224D-8D31-9C86728B6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37773" y="6272036"/>
              <a:ext cx="188253" cy="2177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F2A09BB-393D-5F37-B033-8BDAF2557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0489" y="6231671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87AA2930-F7DA-1D99-E7C4-9B1144D3B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4098" y="6242133"/>
              <a:ext cx="273769" cy="249305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B0987F7-FB14-5945-E014-58AF63E8C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5237" y="6281881"/>
              <a:ext cx="234462" cy="234462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7A0591C2-B7FE-89FD-A4AA-16A4251D3F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27199"/>
            <a:ext cx="9591675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981378"/>
      </p:ext>
    </p:extLst>
  </p:cSld>
  <p:clrMapOvr>
    <a:masterClrMapping/>
  </p:clrMapOvr>
</p:sld>
</file>

<file path=ppt/theme/theme1.xml><?xml version="1.0" encoding="utf-8"?>
<a:theme xmlns:a="http://schemas.openxmlformats.org/drawingml/2006/main" name="1er degr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2.xml><?xml version="1.0" encoding="utf-8"?>
<a:theme xmlns:a="http://schemas.openxmlformats.org/drawingml/2006/main" name="Le march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3.xml><?xml version="1.0" encoding="utf-8"?>
<a:theme xmlns:a="http://schemas.openxmlformats.org/drawingml/2006/main" name="Evasion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4.xml><?xml version="1.0" encoding="utf-8"?>
<a:theme xmlns:a="http://schemas.openxmlformats.org/drawingml/2006/main" name="Photo Web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_x0020_Type xmlns="da021202-b7f4-48a7-8403-23e722918410" xsi:nil="true"/>
    <Administratif xmlns="da021202-b7f4-48a7-8403-23e722918410" xsi:nil="true"/>
    <Mois xmlns="da021202-b7f4-48a7-8403-23e722918410" xsi:nil="true"/>
    <Infos_x0020_from_x0020_C9 xmlns="da021202-b7f4-48a7-8403-23e722918410" xsi:nil="true"/>
    <Exercice xmlns="da021202-b7f4-48a7-8403-23e722918410" xsi:nil="true"/>
    <lcf76f155ced4ddcb4097134ff3c332f xmlns="da021202-b7f4-48a7-8403-23e722918410">
      <Terms xmlns="http://schemas.microsoft.com/office/infopath/2007/PartnerControls"/>
    </lcf76f155ced4ddcb4097134ff3c332f>
    <TaxCatchAll xmlns="71f06252-c02b-4d48-b841-46db7d6eb17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74DC18E205CA499714464DD353DFF0" ma:contentTypeVersion="21" ma:contentTypeDescription="Crée un document." ma:contentTypeScope="" ma:versionID="fc4ccd83eda46323ed05a97817bbf872">
  <xsd:schema xmlns:xsd="http://www.w3.org/2001/XMLSchema" xmlns:xs="http://www.w3.org/2001/XMLSchema" xmlns:p="http://schemas.microsoft.com/office/2006/metadata/properties" xmlns:ns2="da021202-b7f4-48a7-8403-23e722918410" xmlns:ns3="61e4e899-2536-48db-a958-da8e63a875d5" xmlns:ns4="71f06252-c02b-4d48-b841-46db7d6eb17f" targetNamespace="http://schemas.microsoft.com/office/2006/metadata/properties" ma:root="true" ma:fieldsID="6db16bf5a9eab5bb941fa7f7a94285a7" ns2:_="" ns3:_="" ns4:_="">
    <xsd:import namespace="da021202-b7f4-48a7-8403-23e722918410"/>
    <xsd:import namespace="61e4e899-2536-48db-a958-da8e63a875d5"/>
    <xsd:import namespace="71f06252-c02b-4d48-b841-46db7d6eb17f"/>
    <xsd:element name="properties">
      <xsd:complexType>
        <xsd:sequence>
          <xsd:element name="documentManagement">
            <xsd:complexType>
              <xsd:all>
                <xsd:element ref="ns2:Meeting_x0020_Type" minOccurs="0"/>
                <xsd:element ref="ns2:Administratif" minOccurs="0"/>
                <xsd:element ref="ns2:Mois" minOccurs="0"/>
                <xsd:element ref="ns2:Exercice" minOccurs="0"/>
                <xsd:element ref="ns2:Infos_x0020_from_x0020_C9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21202-b7f4-48a7-8403-23e722918410" elementFormDefault="qualified">
    <xsd:import namespace="http://schemas.microsoft.com/office/2006/documentManagement/types"/>
    <xsd:import namespace="http://schemas.microsoft.com/office/infopath/2007/PartnerControls"/>
    <xsd:element name="Meeting_x0020_Type" ma:index="8" nillable="true" ma:displayName="Meeting Type" ma:internalName="Meeting_x0020_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ité élargi"/>
                  </xsd:restriction>
                </xsd:simpleType>
              </xsd:element>
            </xsd:sequence>
          </xsd:extension>
        </xsd:complexContent>
      </xsd:complexType>
    </xsd:element>
    <xsd:element name="Administratif" ma:index="9" nillable="true" ma:displayName="Administratif" ma:internalName="Administratif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hotos"/>
                  </xsd:restriction>
                </xsd:simpleType>
              </xsd:element>
            </xsd:sequence>
          </xsd:extension>
        </xsd:complexContent>
      </xsd:complexType>
    </xsd:element>
    <xsd:element name="Mois" ma:index="10" nillable="true" ma:displayName="Mois" ma:internalName="Moi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Juin"/>
                  </xsd:restriction>
                </xsd:simpleType>
              </xsd:element>
            </xsd:sequence>
          </xsd:extension>
        </xsd:complexContent>
      </xsd:complexType>
    </xsd:element>
    <xsd:element name="Exercice" ma:index="11" nillable="true" ma:displayName="Exercice" ma:internalName="Exerc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2013-2014"/>
                    <xsd:enumeration value="2014-2015"/>
                    <xsd:enumeration value="2015-2016"/>
                    <xsd:enumeration value="2016-2017"/>
                  </xsd:restriction>
                </xsd:simpleType>
              </xsd:element>
            </xsd:sequence>
          </xsd:extension>
        </xsd:complexContent>
      </xsd:complexType>
    </xsd:element>
    <xsd:element name="Infos_x0020_from_x0020_C9" ma:index="12" nillable="true" ma:displayName="Infos from C9" ma:internalName="Infos_x0020_from_x0020_C9">
      <xsd:simpleType>
        <xsd:restriction base="dms:Note">
          <xsd:maxLength value="255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Balises d’images" ma:readOnly="false" ma:fieldId="{5cf76f15-5ced-4ddc-b409-7134ff3c332f}" ma:taxonomyMulti="true" ma:sspId="dcee97bd-1daf-4e2b-a83a-8c0fc5034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e4e899-2536-48db-a958-da8e63a875d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f06252-c02b-4d48-b841-46db7d6eb17f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fa7762c0-c5dc-49f5-b622-66a6d1c51cd0}" ma:internalName="TaxCatchAll" ma:showField="CatchAllData" ma:web="61e4e899-2536-48db-a958-da8e63a875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1A0D52-1EB6-4BDA-A5A3-FE28C7C0C884}">
  <ds:schemaRefs>
    <ds:schemaRef ds:uri="http://schemas.microsoft.com/office/2006/documentManagement/types"/>
    <ds:schemaRef ds:uri="http://www.w3.org/XML/1998/namespace"/>
    <ds:schemaRef ds:uri="71f06252-c02b-4d48-b841-46db7d6eb17f"/>
    <ds:schemaRef ds:uri="http://purl.org/dc/terms/"/>
    <ds:schemaRef ds:uri="61e4e899-2536-48db-a958-da8e63a875d5"/>
    <ds:schemaRef ds:uri="http://schemas.openxmlformats.org/package/2006/metadata/core-properties"/>
    <ds:schemaRef ds:uri="http://schemas.microsoft.com/office/infopath/2007/PartnerControls"/>
    <ds:schemaRef ds:uri="da021202-b7f4-48a7-8403-23e722918410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CFA7037-59D4-4A4B-ABC6-112F9F84E9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21202-b7f4-48a7-8403-23e722918410"/>
    <ds:schemaRef ds:uri="61e4e899-2536-48db-a958-da8e63a875d5"/>
    <ds:schemaRef ds:uri="71f06252-c02b-4d48-b841-46db7d6eb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98C716-EA95-4178-AA33-8AA4EF2EC2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22796</TotalTime>
  <Words>58</Words>
  <Application>Microsoft Office PowerPoint</Application>
  <PresentationFormat>Personnalisé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Trebuchet MS</vt:lpstr>
      <vt:lpstr>Wingdings</vt:lpstr>
      <vt:lpstr>1er degré</vt:lpstr>
      <vt:lpstr>Le marché</vt:lpstr>
      <vt:lpstr>Evasion</vt:lpstr>
      <vt:lpstr>Photo Web</vt:lpstr>
      <vt:lpstr>Présentation PowerPoint</vt:lpstr>
      <vt:lpstr>Présentation PowerPoint</vt:lpstr>
    </vt:vector>
  </TitlesOfParts>
  <Company>SODEXO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Marchal, Carole</dc:creator>
  <cp:lastModifiedBy>Pons, Yvon</cp:lastModifiedBy>
  <cp:revision>520</cp:revision>
  <cp:lastPrinted>2024-01-22T16:38:29Z</cp:lastPrinted>
  <dcterms:created xsi:type="dcterms:W3CDTF">2017-05-23T08:21:58Z</dcterms:created>
  <dcterms:modified xsi:type="dcterms:W3CDTF">2025-04-08T08:18:51Z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0x010100A274DC18E205CA499714464DD353DFF0</vt:lpwstr>
  </property>
  <property fmtid="{D5CDD505-2E9C-101B-9397-08002B2CF9AE}" pid="3" name="Order">
    <vt:r8>108600</vt:r8>
  </property>
  <property fmtid="{D5CDD505-2E9C-101B-9397-08002B2CF9AE}" pid="4" name="MediaServiceImageTags">
    <vt:lpwstr/>
  </property>
</Properties>
</file>