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ink/ink3.xml" ContentType="application/inkml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4.xml" ContentType="application/inkml+xml"/>
  <Override PartName="/ppt/ink/ink5.xml" ContentType="application/inkml+xml"/>
  <Override PartName="/ppt/ink/ink6.xml" ContentType="application/inkml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notesSlides/notesSlide3.xml" ContentType="application/vnd.openxmlformats-officedocument.presentationml.notesSlide+xml"/>
  <Override PartName="/ppt/ink/ink33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ppt/ink/ink1.xml" ContentType="application/inkml+xml"/>
  <Override PartName="/ppt/ink/ink2.xml" ContentType="application/inkml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7" r:id="rId3"/>
    <p:sldId id="285" r:id="rId4"/>
    <p:sldId id="289" r:id="rId5"/>
    <p:sldId id="314" r:id="rId6"/>
    <p:sldId id="312" r:id="rId7"/>
    <p:sldId id="260" r:id="rId8"/>
    <p:sldId id="300" r:id="rId9"/>
    <p:sldId id="301" r:id="rId10"/>
    <p:sldId id="306" r:id="rId11"/>
    <p:sldId id="307" r:id="rId12"/>
    <p:sldId id="313" r:id="rId13"/>
    <p:sldId id="308" r:id="rId14"/>
    <p:sldId id="293" r:id="rId15"/>
    <p:sldId id="315" r:id="rId16"/>
    <p:sldId id="311" r:id="rId17"/>
    <p:sldId id="320" r:id="rId18"/>
    <p:sldId id="321" r:id="rId19"/>
    <p:sldId id="319" r:id="rId20"/>
    <p:sldId id="325" r:id="rId21"/>
    <p:sldId id="276" r:id="rId22"/>
    <p:sldId id="295" r:id="rId23"/>
  </p:sldIdLst>
  <p:sldSz cx="12192000" cy="6858000"/>
  <p:notesSz cx="6886575" cy="100187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ëva Aubry" initials="MA" lastIdx="2" clrIdx="0">
    <p:extLst>
      <p:ext uri="{19B8F6BF-5375-455C-9EA6-DF929625EA0E}">
        <p15:presenceInfo xmlns:p15="http://schemas.microsoft.com/office/powerpoint/2012/main" userId="d2aec8ed477c535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  <a:srgbClr val="DBE6E8"/>
    <a:srgbClr val="82A1D8"/>
    <a:srgbClr val="7CC6CA"/>
    <a:srgbClr val="A6C5C7"/>
    <a:srgbClr val="A5D8DB"/>
    <a:srgbClr val="B5CBCF"/>
    <a:srgbClr val="C3E7DE"/>
    <a:srgbClr val="B8E0DD"/>
    <a:srgbClr val="ECEC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Style moyen 2 - Accentuation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DA37D80-6434-44D0-A028-1B22A696006F}" styleName="Style léger 3 - Accentuation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DBED569-4797-4DF1-A0F4-6AAB3CD982D8}" styleName="Style léger 3 - Accentuation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799B23B-EC83-4686-B30A-512413B5E67A}" styleName="Style léger 3 - Accentuation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Style léger 3 - Accentuation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861" autoAdjust="0"/>
    <p:restoredTop sz="93741" autoAdjust="0"/>
  </p:normalViewPr>
  <p:slideViewPr>
    <p:cSldViewPr snapToGrid="0">
      <p:cViewPr varScale="1">
        <p:scale>
          <a:sx n="69" d="100"/>
          <a:sy n="69" d="100"/>
        </p:scale>
        <p:origin x="41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4EBA15-F355-4B0A-A98E-33BBA7B658DE}" type="doc">
      <dgm:prSet loTypeId="urn:microsoft.com/office/officeart/2005/8/layout/hProcess3" loCatId="process" qsTypeId="urn:microsoft.com/office/officeart/2005/8/quickstyle/simple1" qsCatId="simple" csTypeId="urn:microsoft.com/office/officeart/2005/8/colors/accent2_2" csCatId="accent2" phldr="1"/>
      <dgm:spPr/>
    </dgm:pt>
    <dgm:pt modelId="{14ABC777-2148-4275-B246-C5DDD6BB6CC1}">
      <dgm:prSet phldrT="[Texte]" custT="1"/>
      <dgm:spPr/>
      <dgm:t>
        <a:bodyPr/>
        <a:lstStyle/>
        <a:p>
          <a:r>
            <a:rPr lang="fr-FR" sz="1800" dirty="0" smtClean="0"/>
            <a:t>INTENTIONS PROVISOIRES </a:t>
          </a:r>
          <a:endParaRPr lang="fr-FR" sz="1800" dirty="0"/>
        </a:p>
      </dgm:t>
    </dgm:pt>
    <dgm:pt modelId="{300E6AC4-ADAD-43E2-B387-54378BAE6872}" type="parTrans" cxnId="{32D22D4C-CCB5-4B1B-8F9D-6E388D2F37F9}">
      <dgm:prSet/>
      <dgm:spPr/>
      <dgm:t>
        <a:bodyPr/>
        <a:lstStyle/>
        <a:p>
          <a:endParaRPr lang="fr-FR"/>
        </a:p>
      </dgm:t>
    </dgm:pt>
    <dgm:pt modelId="{FAEB1BC8-F6FC-4CB6-8E80-1A3EBB3ED415}" type="sibTrans" cxnId="{32D22D4C-CCB5-4B1B-8F9D-6E388D2F37F9}">
      <dgm:prSet/>
      <dgm:spPr/>
      <dgm:t>
        <a:bodyPr/>
        <a:lstStyle/>
        <a:p>
          <a:endParaRPr lang="fr-FR"/>
        </a:p>
      </dgm:t>
    </dgm:pt>
    <dgm:pt modelId="{6BF8233A-17E8-4525-9ED2-B3AA8823E2C6}">
      <dgm:prSet phldrT="[Texte]" custT="1"/>
      <dgm:spPr/>
      <dgm:t>
        <a:bodyPr/>
        <a:lstStyle/>
        <a:p>
          <a:r>
            <a:rPr lang="fr-FR" sz="1800" dirty="0" smtClean="0"/>
            <a:t>CHOIX DEFINITIFS</a:t>
          </a:r>
          <a:endParaRPr lang="fr-FR" sz="1800" dirty="0"/>
        </a:p>
      </dgm:t>
    </dgm:pt>
    <dgm:pt modelId="{796FA656-4DFD-415F-869F-DB98BC308313}" type="parTrans" cxnId="{92027C4E-77EF-41C9-9B81-42C611D6CA5A}">
      <dgm:prSet/>
      <dgm:spPr/>
      <dgm:t>
        <a:bodyPr/>
        <a:lstStyle/>
        <a:p>
          <a:endParaRPr lang="fr-FR"/>
        </a:p>
      </dgm:t>
    </dgm:pt>
    <dgm:pt modelId="{1652CB13-A844-40A7-B3AD-35566DE78DC2}" type="sibTrans" cxnId="{92027C4E-77EF-41C9-9B81-42C611D6CA5A}">
      <dgm:prSet/>
      <dgm:spPr/>
      <dgm:t>
        <a:bodyPr/>
        <a:lstStyle/>
        <a:p>
          <a:endParaRPr lang="fr-FR"/>
        </a:p>
      </dgm:t>
    </dgm:pt>
    <dgm:pt modelId="{743BA7EE-0CCE-4491-8A54-62A2350997A0}" type="pres">
      <dgm:prSet presAssocID="{D64EBA15-F355-4B0A-A98E-33BBA7B658DE}" presName="Name0" presStyleCnt="0">
        <dgm:presLayoutVars>
          <dgm:dir/>
          <dgm:animLvl val="lvl"/>
          <dgm:resizeHandles val="exact"/>
        </dgm:presLayoutVars>
      </dgm:prSet>
      <dgm:spPr/>
    </dgm:pt>
    <dgm:pt modelId="{FE793AF3-4215-4EFD-80B2-3B19113BFD33}" type="pres">
      <dgm:prSet presAssocID="{D64EBA15-F355-4B0A-A98E-33BBA7B658DE}" presName="dummy" presStyleCnt="0"/>
      <dgm:spPr/>
    </dgm:pt>
    <dgm:pt modelId="{07D6BBE5-3BC3-4704-86D2-11C686676D89}" type="pres">
      <dgm:prSet presAssocID="{D64EBA15-F355-4B0A-A98E-33BBA7B658DE}" presName="linH" presStyleCnt="0"/>
      <dgm:spPr/>
    </dgm:pt>
    <dgm:pt modelId="{02BB0972-22F0-4ECA-8D74-4E48DF6D9EFF}" type="pres">
      <dgm:prSet presAssocID="{D64EBA15-F355-4B0A-A98E-33BBA7B658DE}" presName="padding1" presStyleCnt="0"/>
      <dgm:spPr/>
    </dgm:pt>
    <dgm:pt modelId="{59FC6668-AD9C-43CB-ADA2-0CFB5F11F205}" type="pres">
      <dgm:prSet presAssocID="{14ABC777-2148-4275-B246-C5DDD6BB6CC1}" presName="linV" presStyleCnt="0"/>
      <dgm:spPr/>
    </dgm:pt>
    <dgm:pt modelId="{163D7093-5483-4EF4-9ABD-031A7A02274D}" type="pres">
      <dgm:prSet presAssocID="{14ABC777-2148-4275-B246-C5DDD6BB6CC1}" presName="spVertical1" presStyleCnt="0"/>
      <dgm:spPr/>
    </dgm:pt>
    <dgm:pt modelId="{D18FBA91-F774-42F5-9C8B-EFE9C678A975}" type="pres">
      <dgm:prSet presAssocID="{14ABC777-2148-4275-B246-C5DDD6BB6CC1}" presName="parTx" presStyleLbl="revTx" presStyleIdx="0" presStyleCnt="2" custScaleX="18135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7CDD640-34E8-4B02-A943-F58AAFC73CC3}" type="pres">
      <dgm:prSet presAssocID="{14ABC777-2148-4275-B246-C5DDD6BB6CC1}" presName="spVertical2" presStyleCnt="0"/>
      <dgm:spPr/>
    </dgm:pt>
    <dgm:pt modelId="{69A4A765-6BF6-4A4B-B50D-6D0304ADC273}" type="pres">
      <dgm:prSet presAssocID="{14ABC777-2148-4275-B246-C5DDD6BB6CC1}" presName="spVertical3" presStyleCnt="0"/>
      <dgm:spPr/>
    </dgm:pt>
    <dgm:pt modelId="{E086BCC5-0E16-446C-9848-A9C5784A708B}" type="pres">
      <dgm:prSet presAssocID="{FAEB1BC8-F6FC-4CB6-8E80-1A3EBB3ED415}" presName="space" presStyleCnt="0"/>
      <dgm:spPr/>
    </dgm:pt>
    <dgm:pt modelId="{D3DDD08F-81B9-44DA-B4F6-95AFC8A2744A}" type="pres">
      <dgm:prSet presAssocID="{6BF8233A-17E8-4525-9ED2-B3AA8823E2C6}" presName="linV" presStyleCnt="0"/>
      <dgm:spPr/>
    </dgm:pt>
    <dgm:pt modelId="{D18747BD-092D-467F-A741-61395930BD23}" type="pres">
      <dgm:prSet presAssocID="{6BF8233A-17E8-4525-9ED2-B3AA8823E2C6}" presName="spVertical1" presStyleCnt="0"/>
      <dgm:spPr/>
    </dgm:pt>
    <dgm:pt modelId="{101D5CBE-449F-43A0-AF10-795F242F79A7}" type="pres">
      <dgm:prSet presAssocID="{6BF8233A-17E8-4525-9ED2-B3AA8823E2C6}" presName="parTx" presStyleLbl="revTx" presStyleIdx="1" presStyleCnt="2" custScaleX="15580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1D50756-9D10-4BA6-8FAD-D3F0E15E3BA5}" type="pres">
      <dgm:prSet presAssocID="{6BF8233A-17E8-4525-9ED2-B3AA8823E2C6}" presName="spVertical2" presStyleCnt="0"/>
      <dgm:spPr/>
    </dgm:pt>
    <dgm:pt modelId="{FCC93D41-39ED-4A26-B232-6C70A9CCF233}" type="pres">
      <dgm:prSet presAssocID="{6BF8233A-17E8-4525-9ED2-B3AA8823E2C6}" presName="spVertical3" presStyleCnt="0"/>
      <dgm:spPr/>
    </dgm:pt>
    <dgm:pt modelId="{D91CF6EE-D561-4422-B70E-085E504C7C9D}" type="pres">
      <dgm:prSet presAssocID="{D64EBA15-F355-4B0A-A98E-33BBA7B658DE}" presName="padding2" presStyleCnt="0"/>
      <dgm:spPr/>
    </dgm:pt>
    <dgm:pt modelId="{0E076A96-80AE-41C3-AA4E-A8198900EA19}" type="pres">
      <dgm:prSet presAssocID="{D64EBA15-F355-4B0A-A98E-33BBA7B658DE}" presName="negArrow" presStyleCnt="0"/>
      <dgm:spPr/>
    </dgm:pt>
    <dgm:pt modelId="{5BF5D437-D830-4669-AD7F-9AE2126F448C}" type="pres">
      <dgm:prSet presAssocID="{D64EBA15-F355-4B0A-A98E-33BBA7B658DE}" presName="backgroundArrow" presStyleLbl="node1" presStyleIdx="0" presStyleCnt="1" custScaleY="246739" custLinFactNeighborX="-245" custLinFactNeighborY="-2510"/>
      <dgm:spPr>
        <a:solidFill>
          <a:schemeClr val="accent2"/>
        </a:solidFill>
      </dgm:spPr>
    </dgm:pt>
  </dgm:ptLst>
  <dgm:cxnLst>
    <dgm:cxn modelId="{92027C4E-77EF-41C9-9B81-42C611D6CA5A}" srcId="{D64EBA15-F355-4B0A-A98E-33BBA7B658DE}" destId="{6BF8233A-17E8-4525-9ED2-B3AA8823E2C6}" srcOrd="1" destOrd="0" parTransId="{796FA656-4DFD-415F-869F-DB98BC308313}" sibTransId="{1652CB13-A844-40A7-B3AD-35566DE78DC2}"/>
    <dgm:cxn modelId="{F2C4EC52-CC2D-4628-8C94-07F475DEA180}" type="presOf" srcId="{6BF8233A-17E8-4525-9ED2-B3AA8823E2C6}" destId="{101D5CBE-449F-43A0-AF10-795F242F79A7}" srcOrd="0" destOrd="0" presId="urn:microsoft.com/office/officeart/2005/8/layout/hProcess3"/>
    <dgm:cxn modelId="{39DD6E23-97B5-4760-959C-0C3841DFA128}" type="presOf" srcId="{D64EBA15-F355-4B0A-A98E-33BBA7B658DE}" destId="{743BA7EE-0CCE-4491-8A54-62A2350997A0}" srcOrd="0" destOrd="0" presId="urn:microsoft.com/office/officeart/2005/8/layout/hProcess3"/>
    <dgm:cxn modelId="{0014C863-B3BE-4AEB-94CB-A26161B8E049}" type="presOf" srcId="{14ABC777-2148-4275-B246-C5DDD6BB6CC1}" destId="{D18FBA91-F774-42F5-9C8B-EFE9C678A975}" srcOrd="0" destOrd="0" presId="urn:microsoft.com/office/officeart/2005/8/layout/hProcess3"/>
    <dgm:cxn modelId="{32D22D4C-CCB5-4B1B-8F9D-6E388D2F37F9}" srcId="{D64EBA15-F355-4B0A-A98E-33BBA7B658DE}" destId="{14ABC777-2148-4275-B246-C5DDD6BB6CC1}" srcOrd="0" destOrd="0" parTransId="{300E6AC4-ADAD-43E2-B387-54378BAE6872}" sibTransId="{FAEB1BC8-F6FC-4CB6-8E80-1A3EBB3ED415}"/>
    <dgm:cxn modelId="{02345F0F-725F-421E-9937-3B61577DF36A}" type="presParOf" srcId="{743BA7EE-0CCE-4491-8A54-62A2350997A0}" destId="{FE793AF3-4215-4EFD-80B2-3B19113BFD33}" srcOrd="0" destOrd="0" presId="urn:microsoft.com/office/officeart/2005/8/layout/hProcess3"/>
    <dgm:cxn modelId="{8BE0E078-5144-45CD-B94A-1A37464FFA43}" type="presParOf" srcId="{743BA7EE-0CCE-4491-8A54-62A2350997A0}" destId="{07D6BBE5-3BC3-4704-86D2-11C686676D89}" srcOrd="1" destOrd="0" presId="urn:microsoft.com/office/officeart/2005/8/layout/hProcess3"/>
    <dgm:cxn modelId="{D341FEEC-965F-4F73-B56C-EC49E5586714}" type="presParOf" srcId="{07D6BBE5-3BC3-4704-86D2-11C686676D89}" destId="{02BB0972-22F0-4ECA-8D74-4E48DF6D9EFF}" srcOrd="0" destOrd="0" presId="urn:microsoft.com/office/officeart/2005/8/layout/hProcess3"/>
    <dgm:cxn modelId="{D01F45DC-B31C-4A30-AA9F-36C1462F0D99}" type="presParOf" srcId="{07D6BBE5-3BC3-4704-86D2-11C686676D89}" destId="{59FC6668-AD9C-43CB-ADA2-0CFB5F11F205}" srcOrd="1" destOrd="0" presId="urn:microsoft.com/office/officeart/2005/8/layout/hProcess3"/>
    <dgm:cxn modelId="{221B372C-717B-4593-B275-DBBAC197D053}" type="presParOf" srcId="{59FC6668-AD9C-43CB-ADA2-0CFB5F11F205}" destId="{163D7093-5483-4EF4-9ABD-031A7A02274D}" srcOrd="0" destOrd="0" presId="urn:microsoft.com/office/officeart/2005/8/layout/hProcess3"/>
    <dgm:cxn modelId="{0E6CCFE8-64A5-4DCC-AFBD-BF1CF9E49EAA}" type="presParOf" srcId="{59FC6668-AD9C-43CB-ADA2-0CFB5F11F205}" destId="{D18FBA91-F774-42F5-9C8B-EFE9C678A975}" srcOrd="1" destOrd="0" presId="urn:microsoft.com/office/officeart/2005/8/layout/hProcess3"/>
    <dgm:cxn modelId="{F6C157E1-89AE-486A-9840-4C659669F61F}" type="presParOf" srcId="{59FC6668-AD9C-43CB-ADA2-0CFB5F11F205}" destId="{67CDD640-34E8-4B02-A943-F58AAFC73CC3}" srcOrd="2" destOrd="0" presId="urn:microsoft.com/office/officeart/2005/8/layout/hProcess3"/>
    <dgm:cxn modelId="{525E3483-770B-47EC-A7D6-5D4B4A22C94E}" type="presParOf" srcId="{59FC6668-AD9C-43CB-ADA2-0CFB5F11F205}" destId="{69A4A765-6BF6-4A4B-B50D-6D0304ADC273}" srcOrd="3" destOrd="0" presId="urn:microsoft.com/office/officeart/2005/8/layout/hProcess3"/>
    <dgm:cxn modelId="{6FB46959-367E-4F2A-A670-DC9E6F89F0E4}" type="presParOf" srcId="{07D6BBE5-3BC3-4704-86D2-11C686676D89}" destId="{E086BCC5-0E16-446C-9848-A9C5784A708B}" srcOrd="2" destOrd="0" presId="urn:microsoft.com/office/officeart/2005/8/layout/hProcess3"/>
    <dgm:cxn modelId="{E6B03328-B29F-431F-8FAE-99ABDA8661A9}" type="presParOf" srcId="{07D6BBE5-3BC3-4704-86D2-11C686676D89}" destId="{D3DDD08F-81B9-44DA-B4F6-95AFC8A2744A}" srcOrd="3" destOrd="0" presId="urn:microsoft.com/office/officeart/2005/8/layout/hProcess3"/>
    <dgm:cxn modelId="{581F49E3-46AE-40A6-9910-C419E03BECFC}" type="presParOf" srcId="{D3DDD08F-81B9-44DA-B4F6-95AFC8A2744A}" destId="{D18747BD-092D-467F-A741-61395930BD23}" srcOrd="0" destOrd="0" presId="urn:microsoft.com/office/officeart/2005/8/layout/hProcess3"/>
    <dgm:cxn modelId="{29F3DDB5-F60E-46FA-8A03-6F520C3B7094}" type="presParOf" srcId="{D3DDD08F-81B9-44DA-B4F6-95AFC8A2744A}" destId="{101D5CBE-449F-43A0-AF10-795F242F79A7}" srcOrd="1" destOrd="0" presId="urn:microsoft.com/office/officeart/2005/8/layout/hProcess3"/>
    <dgm:cxn modelId="{CAAFF5E3-CF8F-443E-8A76-46E9D0ECFA76}" type="presParOf" srcId="{D3DDD08F-81B9-44DA-B4F6-95AFC8A2744A}" destId="{81D50756-9D10-4BA6-8FAD-D3F0E15E3BA5}" srcOrd="2" destOrd="0" presId="urn:microsoft.com/office/officeart/2005/8/layout/hProcess3"/>
    <dgm:cxn modelId="{10B3985A-170E-4AA4-9B00-B3703F141B8E}" type="presParOf" srcId="{D3DDD08F-81B9-44DA-B4F6-95AFC8A2744A}" destId="{FCC93D41-39ED-4A26-B232-6C70A9CCF233}" srcOrd="3" destOrd="0" presId="urn:microsoft.com/office/officeart/2005/8/layout/hProcess3"/>
    <dgm:cxn modelId="{1FF26548-C672-4C81-9D86-3DF51F9F2077}" type="presParOf" srcId="{07D6BBE5-3BC3-4704-86D2-11C686676D89}" destId="{D91CF6EE-D561-4422-B70E-085E504C7C9D}" srcOrd="4" destOrd="0" presId="urn:microsoft.com/office/officeart/2005/8/layout/hProcess3"/>
    <dgm:cxn modelId="{B99494D5-38A2-41B6-975A-7ED88A82B578}" type="presParOf" srcId="{07D6BBE5-3BC3-4704-86D2-11C686676D89}" destId="{0E076A96-80AE-41C3-AA4E-A8198900EA19}" srcOrd="5" destOrd="0" presId="urn:microsoft.com/office/officeart/2005/8/layout/hProcess3"/>
    <dgm:cxn modelId="{5805CF17-6079-4AFF-9DB1-D72319D0928F}" type="presParOf" srcId="{07D6BBE5-3BC3-4704-86D2-11C686676D89}" destId="{5BF5D437-D830-4669-AD7F-9AE2126F448C}" srcOrd="6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0F07895-86CA-413E-888E-A00511B93DFF}" type="doc">
      <dgm:prSet loTypeId="urn:microsoft.com/office/officeart/2005/8/layout/default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fr-FR"/>
        </a:p>
      </dgm:t>
    </dgm:pt>
    <dgm:pt modelId="{7BA4E01F-757C-45BD-AC14-3938B8E833CE}">
      <dgm:prSet phldrT="[Texte]" custT="1"/>
      <dgm:spPr>
        <a:ln w="28575">
          <a:solidFill>
            <a:schemeClr val="accent2"/>
          </a:solidFill>
        </a:ln>
      </dgm:spPr>
      <dgm:t>
        <a:bodyPr/>
        <a:lstStyle/>
        <a:p>
          <a:r>
            <a:rPr lang="fr-FR" sz="2400" dirty="0" smtClean="0"/>
            <a:t>2</a:t>
          </a:r>
          <a:r>
            <a:rPr lang="fr-FR" sz="2400" baseline="30000" dirty="0" smtClean="0"/>
            <a:t>nde</a:t>
          </a:r>
          <a:r>
            <a:rPr lang="fr-FR" sz="2400" dirty="0" smtClean="0"/>
            <a:t> générale et technologique = 2</a:t>
          </a:r>
          <a:r>
            <a:rPr lang="fr-FR" sz="2400" baseline="30000" dirty="0" smtClean="0"/>
            <a:t>nde</a:t>
          </a:r>
          <a:r>
            <a:rPr lang="fr-FR" sz="2400" dirty="0" smtClean="0"/>
            <a:t> GT</a:t>
          </a:r>
          <a:endParaRPr lang="fr-FR" sz="2400" dirty="0"/>
        </a:p>
      </dgm:t>
    </dgm:pt>
    <dgm:pt modelId="{447087E3-6090-4A99-9BE3-9BEEDD465A17}" type="parTrans" cxnId="{69CED857-C7C0-43F4-9964-22BE413ACC6D}">
      <dgm:prSet/>
      <dgm:spPr/>
      <dgm:t>
        <a:bodyPr/>
        <a:lstStyle/>
        <a:p>
          <a:endParaRPr lang="fr-FR" sz="1100"/>
        </a:p>
      </dgm:t>
    </dgm:pt>
    <dgm:pt modelId="{0BDB4BB7-3536-4807-A467-7A88EF61815E}" type="sibTrans" cxnId="{69CED857-C7C0-43F4-9964-22BE413ACC6D}">
      <dgm:prSet/>
      <dgm:spPr/>
      <dgm:t>
        <a:bodyPr/>
        <a:lstStyle/>
        <a:p>
          <a:endParaRPr lang="fr-FR" sz="1100"/>
        </a:p>
      </dgm:t>
    </dgm:pt>
    <dgm:pt modelId="{E1A04387-2265-4C85-81F1-B603BD124470}">
      <dgm:prSet phldrT="[Texte]" custT="1"/>
      <dgm:spPr>
        <a:ln w="28575">
          <a:solidFill>
            <a:schemeClr val="accent2"/>
          </a:solidFill>
        </a:ln>
      </dgm:spPr>
      <dgm:t>
        <a:bodyPr/>
        <a:lstStyle/>
        <a:p>
          <a:r>
            <a:rPr lang="fr-FR" sz="2400" dirty="0" smtClean="0"/>
            <a:t>2</a:t>
          </a:r>
          <a:r>
            <a:rPr lang="fr-FR" sz="2400" baseline="30000" dirty="0" smtClean="0"/>
            <a:t>nde</a:t>
          </a:r>
          <a:r>
            <a:rPr lang="fr-FR" sz="2400" dirty="0" smtClean="0"/>
            <a:t> professionnelle (bac pro en 3 ans)</a:t>
          </a:r>
          <a:endParaRPr lang="fr-FR" sz="2400" dirty="0"/>
        </a:p>
      </dgm:t>
    </dgm:pt>
    <dgm:pt modelId="{2D373D54-4A60-4162-A75C-BD6C035E01AC}" type="parTrans" cxnId="{A6FFA1B6-2820-4646-9550-58DC343491C8}">
      <dgm:prSet/>
      <dgm:spPr/>
      <dgm:t>
        <a:bodyPr/>
        <a:lstStyle/>
        <a:p>
          <a:endParaRPr lang="fr-FR" sz="1100"/>
        </a:p>
      </dgm:t>
    </dgm:pt>
    <dgm:pt modelId="{D7409A3C-6EE8-4863-9314-F9A294901DDC}" type="sibTrans" cxnId="{A6FFA1B6-2820-4646-9550-58DC343491C8}">
      <dgm:prSet/>
      <dgm:spPr/>
      <dgm:t>
        <a:bodyPr/>
        <a:lstStyle/>
        <a:p>
          <a:endParaRPr lang="fr-FR" sz="1100"/>
        </a:p>
      </dgm:t>
    </dgm:pt>
    <dgm:pt modelId="{CAC33520-27C8-4AA4-A154-C90E008E6B55}">
      <dgm:prSet custT="1"/>
      <dgm:spPr>
        <a:ln w="28575">
          <a:solidFill>
            <a:schemeClr val="accent2"/>
          </a:solidFill>
        </a:ln>
      </dgm:spPr>
      <dgm:t>
        <a:bodyPr/>
        <a:lstStyle/>
        <a:p>
          <a:r>
            <a:rPr lang="fr-FR" sz="2400" smtClean="0"/>
            <a:t>1</a:t>
          </a:r>
          <a:r>
            <a:rPr lang="fr-FR" sz="2400" baseline="30000" smtClean="0"/>
            <a:t>ère</a:t>
          </a:r>
          <a:r>
            <a:rPr lang="fr-FR" sz="2400" smtClean="0"/>
            <a:t> année de CAP/CAP agricole</a:t>
          </a:r>
          <a:endParaRPr lang="fr-FR" sz="2400" dirty="0" smtClean="0"/>
        </a:p>
      </dgm:t>
    </dgm:pt>
    <dgm:pt modelId="{F2EA7457-5599-47D3-A795-3E923925E915}" type="parTrans" cxnId="{4162F6AD-CB17-459F-B900-8A98C2FF61B5}">
      <dgm:prSet/>
      <dgm:spPr/>
      <dgm:t>
        <a:bodyPr/>
        <a:lstStyle/>
        <a:p>
          <a:endParaRPr lang="fr-FR" sz="1100"/>
        </a:p>
      </dgm:t>
    </dgm:pt>
    <dgm:pt modelId="{FD174613-BC92-426D-ACE0-E9CB27659BA6}" type="sibTrans" cxnId="{4162F6AD-CB17-459F-B900-8A98C2FF61B5}">
      <dgm:prSet/>
      <dgm:spPr/>
      <dgm:t>
        <a:bodyPr/>
        <a:lstStyle/>
        <a:p>
          <a:endParaRPr lang="fr-FR" sz="1100"/>
        </a:p>
      </dgm:t>
    </dgm:pt>
    <dgm:pt modelId="{E65863D1-9388-46A6-B00F-0047A0F53289}" type="pres">
      <dgm:prSet presAssocID="{A0F07895-86CA-413E-888E-A00511B93DF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B88BE9AD-E304-4FF8-A013-8060B2BC2930}" type="pres">
      <dgm:prSet presAssocID="{7BA4E01F-757C-45BD-AC14-3938B8E833CE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4F308CA-34F4-4830-8E58-8F8477B8794F}" type="pres">
      <dgm:prSet presAssocID="{0BDB4BB7-3536-4807-A467-7A88EF61815E}" presName="sibTrans" presStyleCnt="0"/>
      <dgm:spPr/>
    </dgm:pt>
    <dgm:pt modelId="{B443EA22-3A5C-4321-8B90-343DB335CBFF}" type="pres">
      <dgm:prSet presAssocID="{E1A04387-2265-4C85-81F1-B603BD12447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00F27E59-065E-477C-8A41-18B287E97983}" type="pres">
      <dgm:prSet presAssocID="{D7409A3C-6EE8-4863-9314-F9A294901DDC}" presName="sibTrans" presStyleCnt="0"/>
      <dgm:spPr/>
    </dgm:pt>
    <dgm:pt modelId="{775E1AD8-B167-42BB-A4B3-5DBA66C77266}" type="pres">
      <dgm:prSet presAssocID="{CAC33520-27C8-4AA4-A154-C90E008E6B55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AD0E7121-90A8-42DD-92B0-F9210F2E1056}" type="presOf" srcId="{E1A04387-2265-4C85-81F1-B603BD124470}" destId="{B443EA22-3A5C-4321-8B90-343DB335CBFF}" srcOrd="0" destOrd="0" presId="urn:microsoft.com/office/officeart/2005/8/layout/default"/>
    <dgm:cxn modelId="{76C1D517-4CC6-481E-A8DF-1B8C6706CDBA}" type="presOf" srcId="{CAC33520-27C8-4AA4-A154-C90E008E6B55}" destId="{775E1AD8-B167-42BB-A4B3-5DBA66C77266}" srcOrd="0" destOrd="0" presId="urn:microsoft.com/office/officeart/2005/8/layout/default"/>
    <dgm:cxn modelId="{B4C6CFD8-99FF-43A8-B2CF-CF0AFA37AD06}" type="presOf" srcId="{7BA4E01F-757C-45BD-AC14-3938B8E833CE}" destId="{B88BE9AD-E304-4FF8-A013-8060B2BC2930}" srcOrd="0" destOrd="0" presId="urn:microsoft.com/office/officeart/2005/8/layout/default"/>
    <dgm:cxn modelId="{E4552883-12F6-4CAD-B886-37EB93A7FA49}" type="presOf" srcId="{A0F07895-86CA-413E-888E-A00511B93DFF}" destId="{E65863D1-9388-46A6-B00F-0047A0F53289}" srcOrd="0" destOrd="0" presId="urn:microsoft.com/office/officeart/2005/8/layout/default"/>
    <dgm:cxn modelId="{4162F6AD-CB17-459F-B900-8A98C2FF61B5}" srcId="{A0F07895-86CA-413E-888E-A00511B93DFF}" destId="{CAC33520-27C8-4AA4-A154-C90E008E6B55}" srcOrd="2" destOrd="0" parTransId="{F2EA7457-5599-47D3-A795-3E923925E915}" sibTransId="{FD174613-BC92-426D-ACE0-E9CB27659BA6}"/>
    <dgm:cxn modelId="{A6FFA1B6-2820-4646-9550-58DC343491C8}" srcId="{A0F07895-86CA-413E-888E-A00511B93DFF}" destId="{E1A04387-2265-4C85-81F1-B603BD124470}" srcOrd="1" destOrd="0" parTransId="{2D373D54-4A60-4162-A75C-BD6C035E01AC}" sibTransId="{D7409A3C-6EE8-4863-9314-F9A294901DDC}"/>
    <dgm:cxn modelId="{69CED857-C7C0-43F4-9964-22BE413ACC6D}" srcId="{A0F07895-86CA-413E-888E-A00511B93DFF}" destId="{7BA4E01F-757C-45BD-AC14-3938B8E833CE}" srcOrd="0" destOrd="0" parTransId="{447087E3-6090-4A99-9BE3-9BEEDD465A17}" sibTransId="{0BDB4BB7-3536-4807-A467-7A88EF61815E}"/>
    <dgm:cxn modelId="{D278F023-A6F3-4276-A586-231C6557EB58}" type="presParOf" srcId="{E65863D1-9388-46A6-B00F-0047A0F53289}" destId="{B88BE9AD-E304-4FF8-A013-8060B2BC2930}" srcOrd="0" destOrd="0" presId="urn:microsoft.com/office/officeart/2005/8/layout/default"/>
    <dgm:cxn modelId="{6FDBD07A-5E09-41D6-96AC-F1CC4C121E7A}" type="presParOf" srcId="{E65863D1-9388-46A6-B00F-0047A0F53289}" destId="{54F308CA-34F4-4830-8E58-8F8477B8794F}" srcOrd="1" destOrd="0" presId="urn:microsoft.com/office/officeart/2005/8/layout/default"/>
    <dgm:cxn modelId="{B52618AD-8A9A-4373-99C1-A87ED6292D36}" type="presParOf" srcId="{E65863D1-9388-46A6-B00F-0047A0F53289}" destId="{B443EA22-3A5C-4321-8B90-343DB335CBFF}" srcOrd="2" destOrd="0" presId="urn:microsoft.com/office/officeart/2005/8/layout/default"/>
    <dgm:cxn modelId="{75F648F6-C233-4AD6-A32F-8C301FBF61CC}" type="presParOf" srcId="{E65863D1-9388-46A6-B00F-0047A0F53289}" destId="{00F27E59-065E-477C-8A41-18B287E97983}" srcOrd="3" destOrd="0" presId="urn:microsoft.com/office/officeart/2005/8/layout/default"/>
    <dgm:cxn modelId="{9A39E211-A01C-401B-AE23-E845E357EDD5}" type="presParOf" srcId="{E65863D1-9388-46A6-B00F-0047A0F53289}" destId="{775E1AD8-B167-42BB-A4B3-5DBA66C77266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E0A6D2-FEA6-45FB-927B-76F3A5FEC38C}" type="doc">
      <dgm:prSet loTypeId="urn:microsoft.com/office/officeart/2008/layout/VerticalCurvedList" loCatId="list" qsTypeId="urn:microsoft.com/office/officeart/2005/8/quickstyle/simple3" qsCatId="simple" csTypeId="urn:microsoft.com/office/officeart/2005/8/colors/accent2_4" csCatId="accent2" phldr="1"/>
      <dgm:spPr/>
      <dgm:t>
        <a:bodyPr/>
        <a:lstStyle/>
        <a:p>
          <a:endParaRPr lang="fr-FR"/>
        </a:p>
      </dgm:t>
    </dgm:pt>
    <dgm:pt modelId="{D231F613-56D9-422A-BEF4-5F4A9A725048}">
      <dgm:prSet phldrT="[Texte]"/>
      <dgm:spPr/>
      <dgm:t>
        <a:bodyPr/>
        <a:lstStyle/>
        <a:p>
          <a:r>
            <a:rPr lang="fr-FR" dirty="0"/>
            <a:t>Apprendre un métier</a:t>
          </a:r>
        </a:p>
      </dgm:t>
    </dgm:pt>
    <dgm:pt modelId="{A441C150-8747-4B90-9446-063E3269BE21}" type="parTrans" cxnId="{273643F9-4950-4AE6-8D4A-D67430B82F39}">
      <dgm:prSet/>
      <dgm:spPr/>
      <dgm:t>
        <a:bodyPr/>
        <a:lstStyle/>
        <a:p>
          <a:endParaRPr lang="fr-FR"/>
        </a:p>
      </dgm:t>
    </dgm:pt>
    <dgm:pt modelId="{CBC59A59-975C-4FAD-8FB8-1C2CD8DA3D75}" type="sibTrans" cxnId="{273643F9-4950-4AE6-8D4A-D67430B82F39}">
      <dgm:prSet/>
      <dgm:spPr/>
      <dgm:t>
        <a:bodyPr/>
        <a:lstStyle/>
        <a:p>
          <a:endParaRPr lang="fr-FR"/>
        </a:p>
      </dgm:t>
    </dgm:pt>
    <dgm:pt modelId="{8868DFD9-1C00-4161-996E-A8D24B940AFA}">
      <dgm:prSet phldrT="[Texte]"/>
      <dgm:spPr/>
      <dgm:t>
        <a:bodyPr/>
        <a:lstStyle/>
        <a:p>
          <a:r>
            <a:rPr lang="fr-FR" dirty="0"/>
            <a:t>Accéder à un emploi</a:t>
          </a:r>
        </a:p>
      </dgm:t>
    </dgm:pt>
    <dgm:pt modelId="{470FCB54-731B-432A-9817-AF3DEC2F4D22}" type="parTrans" cxnId="{0B5B04EA-827B-4363-9146-76D16013C085}">
      <dgm:prSet/>
      <dgm:spPr/>
      <dgm:t>
        <a:bodyPr/>
        <a:lstStyle/>
        <a:p>
          <a:endParaRPr lang="fr-FR"/>
        </a:p>
      </dgm:t>
    </dgm:pt>
    <dgm:pt modelId="{58FD7748-9313-49B4-8B4E-84D0BDBD4940}" type="sibTrans" cxnId="{0B5B04EA-827B-4363-9146-76D16013C085}">
      <dgm:prSet/>
      <dgm:spPr/>
      <dgm:t>
        <a:bodyPr/>
        <a:lstStyle/>
        <a:p>
          <a:endParaRPr lang="fr-FR"/>
        </a:p>
      </dgm:t>
    </dgm:pt>
    <dgm:pt modelId="{7697921A-C181-4561-89F4-BF88E3E4A839}">
      <dgm:prSet phldrT="[Texte]"/>
      <dgm:spPr/>
      <dgm:t>
        <a:bodyPr/>
        <a:lstStyle/>
        <a:p>
          <a:r>
            <a:rPr lang="fr-FR" dirty="0"/>
            <a:t>Poursuivre ses études</a:t>
          </a:r>
        </a:p>
      </dgm:t>
    </dgm:pt>
    <dgm:pt modelId="{1A6255D0-BEFE-4E79-B468-90853C1470CA}" type="parTrans" cxnId="{364269A3-5763-4F43-BEC8-FAAFB6766262}">
      <dgm:prSet/>
      <dgm:spPr/>
      <dgm:t>
        <a:bodyPr/>
        <a:lstStyle/>
        <a:p>
          <a:endParaRPr lang="fr-FR"/>
        </a:p>
      </dgm:t>
    </dgm:pt>
    <dgm:pt modelId="{490EEF85-2CA5-407E-AE6F-B4CDDE111A59}" type="sibTrans" cxnId="{364269A3-5763-4F43-BEC8-FAAFB6766262}">
      <dgm:prSet/>
      <dgm:spPr/>
      <dgm:t>
        <a:bodyPr/>
        <a:lstStyle/>
        <a:p>
          <a:endParaRPr lang="fr-FR"/>
        </a:p>
      </dgm:t>
    </dgm:pt>
    <dgm:pt modelId="{2DEACD2F-754C-4BEB-A45F-6347515ACEC0}">
      <dgm:prSet phldrT="[Texte]"/>
      <dgm:spPr/>
      <dgm:t>
        <a:bodyPr/>
        <a:lstStyle/>
        <a:p>
          <a:r>
            <a:rPr lang="fr-FR" smtClean="0"/>
            <a:t>Acquérir des compétences </a:t>
          </a:r>
          <a:endParaRPr lang="fr-FR" dirty="0"/>
        </a:p>
      </dgm:t>
    </dgm:pt>
    <dgm:pt modelId="{4DA0AC65-15B1-4180-8B31-D4DB40612063}" type="parTrans" cxnId="{A983A199-410F-41D2-86F1-0E535657EEA9}">
      <dgm:prSet/>
      <dgm:spPr/>
      <dgm:t>
        <a:bodyPr/>
        <a:lstStyle/>
        <a:p>
          <a:endParaRPr lang="fr-FR"/>
        </a:p>
      </dgm:t>
    </dgm:pt>
    <dgm:pt modelId="{5C34B7A3-1A66-4C64-97DC-540AD8A01301}" type="sibTrans" cxnId="{A983A199-410F-41D2-86F1-0E535657EEA9}">
      <dgm:prSet/>
      <dgm:spPr/>
      <dgm:t>
        <a:bodyPr/>
        <a:lstStyle/>
        <a:p>
          <a:endParaRPr lang="fr-FR"/>
        </a:p>
      </dgm:t>
    </dgm:pt>
    <dgm:pt modelId="{E2C678A2-68D0-4C7E-9964-D2169E97F900}" type="pres">
      <dgm:prSet presAssocID="{FAE0A6D2-FEA6-45FB-927B-76F3A5FEC38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fr-FR"/>
        </a:p>
      </dgm:t>
    </dgm:pt>
    <dgm:pt modelId="{A424D91E-2C34-4746-9E8D-F13DEE934477}" type="pres">
      <dgm:prSet presAssocID="{FAE0A6D2-FEA6-45FB-927B-76F3A5FEC38C}" presName="Name1" presStyleCnt="0"/>
      <dgm:spPr/>
    </dgm:pt>
    <dgm:pt modelId="{7606D5E3-9F5B-41F1-8C78-6472D755CC57}" type="pres">
      <dgm:prSet presAssocID="{FAE0A6D2-FEA6-45FB-927B-76F3A5FEC38C}" presName="cycle" presStyleCnt="0"/>
      <dgm:spPr/>
    </dgm:pt>
    <dgm:pt modelId="{A2CD068D-D277-4DD2-976D-E095298B4C00}" type="pres">
      <dgm:prSet presAssocID="{FAE0A6D2-FEA6-45FB-927B-76F3A5FEC38C}" presName="srcNode" presStyleLbl="node1" presStyleIdx="0" presStyleCnt="4"/>
      <dgm:spPr/>
    </dgm:pt>
    <dgm:pt modelId="{0FCBD3C9-4EA4-4728-AC3E-C8AAF5D21A7D}" type="pres">
      <dgm:prSet presAssocID="{FAE0A6D2-FEA6-45FB-927B-76F3A5FEC38C}" presName="conn" presStyleLbl="parChTrans1D2" presStyleIdx="0" presStyleCnt="1"/>
      <dgm:spPr/>
      <dgm:t>
        <a:bodyPr/>
        <a:lstStyle/>
        <a:p>
          <a:endParaRPr lang="fr-FR"/>
        </a:p>
      </dgm:t>
    </dgm:pt>
    <dgm:pt modelId="{997C2D5F-2313-4864-8515-E8985630739B}" type="pres">
      <dgm:prSet presAssocID="{FAE0A6D2-FEA6-45FB-927B-76F3A5FEC38C}" presName="extraNode" presStyleLbl="node1" presStyleIdx="0" presStyleCnt="4"/>
      <dgm:spPr/>
    </dgm:pt>
    <dgm:pt modelId="{05AD9BEF-AD4E-47B9-B5C1-A2A9846718BA}" type="pres">
      <dgm:prSet presAssocID="{FAE0A6D2-FEA6-45FB-927B-76F3A5FEC38C}" presName="dstNode" presStyleLbl="node1" presStyleIdx="0" presStyleCnt="4"/>
      <dgm:spPr/>
    </dgm:pt>
    <dgm:pt modelId="{B22C8343-5015-43A2-ABD4-28CCE5E2FF00}" type="pres">
      <dgm:prSet presAssocID="{D231F613-56D9-422A-BEF4-5F4A9A725048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70FA3ED9-FD44-47DB-8AD6-09F2F1335F32}" type="pres">
      <dgm:prSet presAssocID="{D231F613-56D9-422A-BEF4-5F4A9A725048}" presName="accent_1" presStyleCnt="0"/>
      <dgm:spPr/>
    </dgm:pt>
    <dgm:pt modelId="{8841D834-5D34-4681-BA7D-9E0CFB004013}" type="pres">
      <dgm:prSet presAssocID="{D231F613-56D9-422A-BEF4-5F4A9A725048}" presName="accentRepeatNode" presStyleLbl="solidFgAcc1" presStyleIdx="0" presStyleCnt="4"/>
      <dgm:spPr/>
    </dgm:pt>
    <dgm:pt modelId="{3DDB6BF9-134F-4A17-999D-5300F5706407}" type="pres">
      <dgm:prSet presAssocID="{2DEACD2F-754C-4BEB-A45F-6347515ACEC0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DA311238-4D6D-41DA-855A-7A8277A044AC}" type="pres">
      <dgm:prSet presAssocID="{2DEACD2F-754C-4BEB-A45F-6347515ACEC0}" presName="accent_2" presStyleCnt="0"/>
      <dgm:spPr/>
    </dgm:pt>
    <dgm:pt modelId="{AE9E1C9A-CBF8-4D65-ACC8-E4F7636858BF}" type="pres">
      <dgm:prSet presAssocID="{2DEACD2F-754C-4BEB-A45F-6347515ACEC0}" presName="accentRepeatNode" presStyleLbl="solidFgAcc1" presStyleIdx="1" presStyleCnt="4"/>
      <dgm:spPr/>
    </dgm:pt>
    <dgm:pt modelId="{47A5FE4D-8508-43A9-A40A-A2D541CB9B36}" type="pres">
      <dgm:prSet presAssocID="{8868DFD9-1C00-4161-996E-A8D24B940AFA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D4E633C-AA6E-4D23-9B4A-F087D6BB7F71}" type="pres">
      <dgm:prSet presAssocID="{8868DFD9-1C00-4161-996E-A8D24B940AFA}" presName="accent_3" presStyleCnt="0"/>
      <dgm:spPr/>
    </dgm:pt>
    <dgm:pt modelId="{41914657-40F5-45CD-9317-C3C105D206A1}" type="pres">
      <dgm:prSet presAssocID="{8868DFD9-1C00-4161-996E-A8D24B940AFA}" presName="accentRepeatNode" presStyleLbl="solidFgAcc1" presStyleIdx="2" presStyleCnt="4"/>
      <dgm:spPr/>
    </dgm:pt>
    <dgm:pt modelId="{4AEED897-0302-4371-A257-3401CAABF826}" type="pres">
      <dgm:prSet presAssocID="{7697921A-C181-4561-89F4-BF88E3E4A839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EB3994E-DE21-42AC-BEF8-191073E4DF19}" type="pres">
      <dgm:prSet presAssocID="{7697921A-C181-4561-89F4-BF88E3E4A839}" presName="accent_4" presStyleCnt="0"/>
      <dgm:spPr/>
    </dgm:pt>
    <dgm:pt modelId="{4CA8EA81-06F2-45EB-98B0-D990C10DC4E5}" type="pres">
      <dgm:prSet presAssocID="{7697921A-C181-4561-89F4-BF88E3E4A839}" presName="accentRepeatNode" presStyleLbl="solidFgAcc1" presStyleIdx="3" presStyleCnt="4"/>
      <dgm:spPr/>
    </dgm:pt>
  </dgm:ptLst>
  <dgm:cxnLst>
    <dgm:cxn modelId="{364269A3-5763-4F43-BEC8-FAAFB6766262}" srcId="{FAE0A6D2-FEA6-45FB-927B-76F3A5FEC38C}" destId="{7697921A-C181-4561-89F4-BF88E3E4A839}" srcOrd="3" destOrd="0" parTransId="{1A6255D0-BEFE-4E79-B468-90853C1470CA}" sibTransId="{490EEF85-2CA5-407E-AE6F-B4CDDE111A59}"/>
    <dgm:cxn modelId="{319C3EF0-2B8F-461D-8D81-A96CC6F02B0C}" type="presOf" srcId="{D231F613-56D9-422A-BEF4-5F4A9A725048}" destId="{B22C8343-5015-43A2-ABD4-28CCE5E2FF00}" srcOrd="0" destOrd="0" presId="urn:microsoft.com/office/officeart/2008/layout/VerticalCurvedList"/>
    <dgm:cxn modelId="{10073551-2939-4269-9F96-3C7469F68005}" type="presOf" srcId="{8868DFD9-1C00-4161-996E-A8D24B940AFA}" destId="{47A5FE4D-8508-43A9-A40A-A2D541CB9B36}" srcOrd="0" destOrd="0" presId="urn:microsoft.com/office/officeart/2008/layout/VerticalCurvedList"/>
    <dgm:cxn modelId="{A40BA315-4CCF-484E-A2F6-EB9D2789B8E1}" type="presOf" srcId="{FAE0A6D2-FEA6-45FB-927B-76F3A5FEC38C}" destId="{E2C678A2-68D0-4C7E-9964-D2169E97F900}" srcOrd="0" destOrd="0" presId="urn:microsoft.com/office/officeart/2008/layout/VerticalCurvedList"/>
    <dgm:cxn modelId="{273643F9-4950-4AE6-8D4A-D67430B82F39}" srcId="{FAE0A6D2-FEA6-45FB-927B-76F3A5FEC38C}" destId="{D231F613-56D9-422A-BEF4-5F4A9A725048}" srcOrd="0" destOrd="0" parTransId="{A441C150-8747-4B90-9446-063E3269BE21}" sibTransId="{CBC59A59-975C-4FAD-8FB8-1C2CD8DA3D75}"/>
    <dgm:cxn modelId="{45050A96-499D-4AC1-87AD-391414DB0D1D}" type="presOf" srcId="{2DEACD2F-754C-4BEB-A45F-6347515ACEC0}" destId="{3DDB6BF9-134F-4A17-999D-5300F5706407}" srcOrd="0" destOrd="0" presId="urn:microsoft.com/office/officeart/2008/layout/VerticalCurvedList"/>
    <dgm:cxn modelId="{0B5B04EA-827B-4363-9146-76D16013C085}" srcId="{FAE0A6D2-FEA6-45FB-927B-76F3A5FEC38C}" destId="{8868DFD9-1C00-4161-996E-A8D24B940AFA}" srcOrd="2" destOrd="0" parTransId="{470FCB54-731B-432A-9817-AF3DEC2F4D22}" sibTransId="{58FD7748-9313-49B4-8B4E-84D0BDBD4940}"/>
    <dgm:cxn modelId="{A983A199-410F-41D2-86F1-0E535657EEA9}" srcId="{FAE0A6D2-FEA6-45FB-927B-76F3A5FEC38C}" destId="{2DEACD2F-754C-4BEB-A45F-6347515ACEC0}" srcOrd="1" destOrd="0" parTransId="{4DA0AC65-15B1-4180-8B31-D4DB40612063}" sibTransId="{5C34B7A3-1A66-4C64-97DC-540AD8A01301}"/>
    <dgm:cxn modelId="{ECFCE62D-2FB9-4F36-90C2-B0D2F34AD76C}" type="presOf" srcId="{7697921A-C181-4561-89F4-BF88E3E4A839}" destId="{4AEED897-0302-4371-A257-3401CAABF826}" srcOrd="0" destOrd="0" presId="urn:microsoft.com/office/officeart/2008/layout/VerticalCurvedList"/>
    <dgm:cxn modelId="{5AF4EAFC-6753-47F0-9C05-D2641F8BA670}" type="presOf" srcId="{CBC59A59-975C-4FAD-8FB8-1C2CD8DA3D75}" destId="{0FCBD3C9-4EA4-4728-AC3E-C8AAF5D21A7D}" srcOrd="0" destOrd="0" presId="urn:microsoft.com/office/officeart/2008/layout/VerticalCurvedList"/>
    <dgm:cxn modelId="{9FC1382E-2CA2-4A3B-BBB8-3BFC523CEE95}" type="presParOf" srcId="{E2C678A2-68D0-4C7E-9964-D2169E97F900}" destId="{A424D91E-2C34-4746-9E8D-F13DEE934477}" srcOrd="0" destOrd="0" presId="urn:microsoft.com/office/officeart/2008/layout/VerticalCurvedList"/>
    <dgm:cxn modelId="{80B1FC83-5EF2-463D-ABB9-D9E4000E8D2D}" type="presParOf" srcId="{A424D91E-2C34-4746-9E8D-F13DEE934477}" destId="{7606D5E3-9F5B-41F1-8C78-6472D755CC57}" srcOrd="0" destOrd="0" presId="urn:microsoft.com/office/officeart/2008/layout/VerticalCurvedList"/>
    <dgm:cxn modelId="{A23037EB-9B92-4666-9788-9AEA063E900D}" type="presParOf" srcId="{7606D5E3-9F5B-41F1-8C78-6472D755CC57}" destId="{A2CD068D-D277-4DD2-976D-E095298B4C00}" srcOrd="0" destOrd="0" presId="urn:microsoft.com/office/officeart/2008/layout/VerticalCurvedList"/>
    <dgm:cxn modelId="{8467CF0A-AFA5-410E-893D-3A85FBD58299}" type="presParOf" srcId="{7606D5E3-9F5B-41F1-8C78-6472D755CC57}" destId="{0FCBD3C9-4EA4-4728-AC3E-C8AAF5D21A7D}" srcOrd="1" destOrd="0" presId="urn:microsoft.com/office/officeart/2008/layout/VerticalCurvedList"/>
    <dgm:cxn modelId="{E649A32A-1979-4A79-95AC-8EB31B0F1BF0}" type="presParOf" srcId="{7606D5E3-9F5B-41F1-8C78-6472D755CC57}" destId="{997C2D5F-2313-4864-8515-E8985630739B}" srcOrd="2" destOrd="0" presId="urn:microsoft.com/office/officeart/2008/layout/VerticalCurvedList"/>
    <dgm:cxn modelId="{56C97172-6034-4077-BB7D-ECC783E266DF}" type="presParOf" srcId="{7606D5E3-9F5B-41F1-8C78-6472D755CC57}" destId="{05AD9BEF-AD4E-47B9-B5C1-A2A9846718BA}" srcOrd="3" destOrd="0" presId="urn:microsoft.com/office/officeart/2008/layout/VerticalCurvedList"/>
    <dgm:cxn modelId="{3C067FB0-2AD6-4A1B-92CF-91654E92ED8D}" type="presParOf" srcId="{A424D91E-2C34-4746-9E8D-F13DEE934477}" destId="{B22C8343-5015-43A2-ABD4-28CCE5E2FF00}" srcOrd="1" destOrd="0" presId="urn:microsoft.com/office/officeart/2008/layout/VerticalCurvedList"/>
    <dgm:cxn modelId="{00F7E40D-4E7B-4FDD-A1B7-D5BECDDC63CF}" type="presParOf" srcId="{A424D91E-2C34-4746-9E8D-F13DEE934477}" destId="{70FA3ED9-FD44-47DB-8AD6-09F2F1335F32}" srcOrd="2" destOrd="0" presId="urn:microsoft.com/office/officeart/2008/layout/VerticalCurvedList"/>
    <dgm:cxn modelId="{34B2D079-6EAF-4153-9AE5-8D2369E4C728}" type="presParOf" srcId="{70FA3ED9-FD44-47DB-8AD6-09F2F1335F32}" destId="{8841D834-5D34-4681-BA7D-9E0CFB004013}" srcOrd="0" destOrd="0" presId="urn:microsoft.com/office/officeart/2008/layout/VerticalCurvedList"/>
    <dgm:cxn modelId="{4824CFAF-6007-4B13-80B5-47A7C6D3868C}" type="presParOf" srcId="{A424D91E-2C34-4746-9E8D-F13DEE934477}" destId="{3DDB6BF9-134F-4A17-999D-5300F5706407}" srcOrd="3" destOrd="0" presId="urn:microsoft.com/office/officeart/2008/layout/VerticalCurvedList"/>
    <dgm:cxn modelId="{4469EAE3-F79B-44DE-9FB9-A424CB4BCFB8}" type="presParOf" srcId="{A424D91E-2C34-4746-9E8D-F13DEE934477}" destId="{DA311238-4D6D-41DA-855A-7A8277A044AC}" srcOrd="4" destOrd="0" presId="urn:microsoft.com/office/officeart/2008/layout/VerticalCurvedList"/>
    <dgm:cxn modelId="{E036A1E6-D126-4FCC-8448-2CA8F93B1E7E}" type="presParOf" srcId="{DA311238-4D6D-41DA-855A-7A8277A044AC}" destId="{AE9E1C9A-CBF8-4D65-ACC8-E4F7636858BF}" srcOrd="0" destOrd="0" presId="urn:microsoft.com/office/officeart/2008/layout/VerticalCurvedList"/>
    <dgm:cxn modelId="{C7C46E54-5818-4AE3-9CDB-DE39F0C525BF}" type="presParOf" srcId="{A424D91E-2C34-4746-9E8D-F13DEE934477}" destId="{47A5FE4D-8508-43A9-A40A-A2D541CB9B36}" srcOrd="5" destOrd="0" presId="urn:microsoft.com/office/officeart/2008/layout/VerticalCurvedList"/>
    <dgm:cxn modelId="{F1738E0A-C543-4470-8F95-89B278930F33}" type="presParOf" srcId="{A424D91E-2C34-4746-9E8D-F13DEE934477}" destId="{BD4E633C-AA6E-4D23-9B4A-F087D6BB7F71}" srcOrd="6" destOrd="0" presId="urn:microsoft.com/office/officeart/2008/layout/VerticalCurvedList"/>
    <dgm:cxn modelId="{7DDB042A-2612-4B91-B0C6-1BAB22F77A13}" type="presParOf" srcId="{BD4E633C-AA6E-4D23-9B4A-F087D6BB7F71}" destId="{41914657-40F5-45CD-9317-C3C105D206A1}" srcOrd="0" destOrd="0" presId="urn:microsoft.com/office/officeart/2008/layout/VerticalCurvedList"/>
    <dgm:cxn modelId="{3D0A9D5C-0F71-468B-93B9-1986FA307683}" type="presParOf" srcId="{A424D91E-2C34-4746-9E8D-F13DEE934477}" destId="{4AEED897-0302-4371-A257-3401CAABF826}" srcOrd="7" destOrd="0" presId="urn:microsoft.com/office/officeart/2008/layout/VerticalCurvedList"/>
    <dgm:cxn modelId="{0787511E-BC74-4EA9-A4B4-0584ED34320B}" type="presParOf" srcId="{A424D91E-2C34-4746-9E8D-F13DEE934477}" destId="{EEB3994E-DE21-42AC-BEF8-191073E4DF19}" srcOrd="8" destOrd="0" presId="urn:microsoft.com/office/officeart/2008/layout/VerticalCurvedList"/>
    <dgm:cxn modelId="{CD90D4C8-39BE-4E2A-81E6-41E20AF3CC12}" type="presParOf" srcId="{EEB3994E-DE21-42AC-BEF8-191073E4DF19}" destId="{4CA8EA81-06F2-45EB-98B0-D990C10DC4E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37E1975-7F89-4A73-9105-CBF2F1CF608F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fr-FR"/>
        </a:p>
      </dgm:t>
    </dgm:pt>
    <dgm:pt modelId="{D35D3E80-8850-4A41-B8B2-67EEE351B00B}">
      <dgm:prSet phldrT="[Texte]"/>
      <dgm:spPr/>
      <dgm:t>
        <a:bodyPr/>
        <a:lstStyle/>
        <a:p>
          <a:r>
            <a:rPr lang="fr-FR" dirty="0" smtClean="0"/>
            <a:t>Une formation en alternance </a:t>
          </a:r>
          <a:endParaRPr lang="fr-FR" dirty="0"/>
        </a:p>
      </dgm:t>
    </dgm:pt>
    <dgm:pt modelId="{68BD4CD9-9C77-410D-A5CA-7CD3809D5C3E}" type="parTrans" cxnId="{EF983288-B460-45B0-A67C-B5655BE24F24}">
      <dgm:prSet/>
      <dgm:spPr/>
      <dgm:t>
        <a:bodyPr/>
        <a:lstStyle/>
        <a:p>
          <a:endParaRPr lang="fr-FR"/>
        </a:p>
      </dgm:t>
    </dgm:pt>
    <dgm:pt modelId="{87B7F3CF-7F0C-4E5A-83FD-023832AAB63B}" type="sibTrans" cxnId="{EF983288-B460-45B0-A67C-B5655BE24F24}">
      <dgm:prSet/>
      <dgm:spPr/>
      <dgm:t>
        <a:bodyPr/>
        <a:lstStyle/>
        <a:p>
          <a:endParaRPr lang="fr-FR"/>
        </a:p>
      </dgm:t>
    </dgm:pt>
    <dgm:pt modelId="{678F6AE6-76C4-4D87-A55C-B1B514E8533F}">
      <dgm:prSet phldrT="[Texte]"/>
      <dgm:spPr/>
      <dgm:t>
        <a:bodyPr/>
        <a:lstStyle/>
        <a:p>
          <a:r>
            <a:rPr lang="fr-FR" dirty="0" smtClean="0"/>
            <a:t>Entreprises et organismes de formation : CFA, MFR, Lycée </a:t>
          </a:r>
          <a:r>
            <a:rPr lang="fr-FR" dirty="0" smtClean="0"/>
            <a:t>Professionnel…</a:t>
          </a:r>
          <a:endParaRPr lang="fr-FR" dirty="0"/>
        </a:p>
      </dgm:t>
    </dgm:pt>
    <dgm:pt modelId="{21B9A0A6-4C7D-420C-A0F2-4510FF8F3AA8}" type="parTrans" cxnId="{0FB99740-BC71-4783-8B75-D45D9886A7CE}">
      <dgm:prSet/>
      <dgm:spPr/>
      <dgm:t>
        <a:bodyPr/>
        <a:lstStyle/>
        <a:p>
          <a:endParaRPr lang="fr-FR"/>
        </a:p>
      </dgm:t>
    </dgm:pt>
    <dgm:pt modelId="{572AD9AB-CAE3-4939-B0A8-2F2086A40BEF}" type="sibTrans" cxnId="{0FB99740-BC71-4783-8B75-D45D9886A7CE}">
      <dgm:prSet/>
      <dgm:spPr/>
      <dgm:t>
        <a:bodyPr/>
        <a:lstStyle/>
        <a:p>
          <a:endParaRPr lang="fr-FR"/>
        </a:p>
      </dgm:t>
    </dgm:pt>
    <dgm:pt modelId="{64BA6865-D30C-4E28-9393-70C5899135CB}">
      <dgm:prSet phldrT="[Texte]"/>
      <dgm:spPr/>
      <dgm:t>
        <a:bodyPr/>
        <a:lstStyle/>
        <a:p>
          <a:r>
            <a:rPr lang="fr-FR" dirty="0" smtClean="0"/>
            <a:t>Un diplôme professionnel</a:t>
          </a:r>
          <a:endParaRPr lang="fr-FR" dirty="0"/>
        </a:p>
      </dgm:t>
    </dgm:pt>
    <dgm:pt modelId="{FCD2128F-E39F-4FD8-8577-380BE8321A23}" type="parTrans" cxnId="{24F559A1-09AE-49B5-AB83-51CCD3DA92A9}">
      <dgm:prSet/>
      <dgm:spPr/>
      <dgm:t>
        <a:bodyPr/>
        <a:lstStyle/>
        <a:p>
          <a:endParaRPr lang="fr-FR"/>
        </a:p>
      </dgm:t>
    </dgm:pt>
    <dgm:pt modelId="{515A3955-82EA-41D6-AC6E-3CF970676F88}" type="sibTrans" cxnId="{24F559A1-09AE-49B5-AB83-51CCD3DA92A9}">
      <dgm:prSet/>
      <dgm:spPr/>
      <dgm:t>
        <a:bodyPr/>
        <a:lstStyle/>
        <a:p>
          <a:endParaRPr lang="fr-FR"/>
        </a:p>
      </dgm:t>
    </dgm:pt>
    <dgm:pt modelId="{62B1F5D6-010A-4094-BD9E-6265B631566C}">
      <dgm:prSet phldrT="[Texte]"/>
      <dgm:spPr/>
      <dgm:t>
        <a:bodyPr/>
        <a:lstStyle/>
        <a:p>
          <a:r>
            <a:rPr lang="fr-FR" dirty="0" smtClean="0"/>
            <a:t>Débouche sur la vie active ou une poursuite d’étude</a:t>
          </a:r>
          <a:endParaRPr lang="fr-FR" dirty="0"/>
        </a:p>
      </dgm:t>
    </dgm:pt>
    <dgm:pt modelId="{3EEE999A-0088-4E39-82BC-781A9650B0F5}" type="parTrans" cxnId="{AFA27BA8-BF9B-4653-BBF3-A85E214FA487}">
      <dgm:prSet/>
      <dgm:spPr/>
      <dgm:t>
        <a:bodyPr/>
        <a:lstStyle/>
        <a:p>
          <a:endParaRPr lang="fr-FR"/>
        </a:p>
      </dgm:t>
    </dgm:pt>
    <dgm:pt modelId="{3ED65EC1-9AE2-4EF5-B46B-B5A95C6D4CE3}" type="sibTrans" cxnId="{AFA27BA8-BF9B-4653-BBF3-A85E214FA487}">
      <dgm:prSet/>
      <dgm:spPr/>
      <dgm:t>
        <a:bodyPr/>
        <a:lstStyle/>
        <a:p>
          <a:endParaRPr lang="fr-FR"/>
        </a:p>
      </dgm:t>
    </dgm:pt>
    <dgm:pt modelId="{B6595CF1-2A92-4817-B935-159D15142A92}">
      <dgm:prSet phldrT="[Texte]"/>
      <dgm:spPr/>
      <dgm:t>
        <a:bodyPr/>
        <a:lstStyle/>
        <a:p>
          <a:r>
            <a:rPr lang="fr-FR" dirty="0" smtClean="0"/>
            <a:t>Statut salarié et rémunération (pourcentage variable du SMIC) </a:t>
          </a:r>
          <a:endParaRPr lang="fr-FR" dirty="0"/>
        </a:p>
      </dgm:t>
    </dgm:pt>
    <dgm:pt modelId="{15C012F3-159B-4577-84BD-3203E387D202}" type="parTrans" cxnId="{306E9508-21D2-452A-A47C-EE99C9D4B19D}">
      <dgm:prSet/>
      <dgm:spPr/>
      <dgm:t>
        <a:bodyPr/>
        <a:lstStyle/>
        <a:p>
          <a:endParaRPr lang="fr-FR"/>
        </a:p>
      </dgm:t>
    </dgm:pt>
    <dgm:pt modelId="{ED186F91-7601-4508-B6D5-1C06067E8C1B}" type="sibTrans" cxnId="{306E9508-21D2-452A-A47C-EE99C9D4B19D}">
      <dgm:prSet/>
      <dgm:spPr/>
      <dgm:t>
        <a:bodyPr/>
        <a:lstStyle/>
        <a:p>
          <a:endParaRPr lang="fr-FR"/>
        </a:p>
      </dgm:t>
    </dgm:pt>
    <dgm:pt modelId="{490CD9ED-1C1E-42B2-A39B-98121998A27A}">
      <dgm:prSet phldrT="[Texte]"/>
      <dgm:spPr/>
      <dgm:t>
        <a:bodyPr/>
        <a:lstStyle/>
        <a:p>
          <a:r>
            <a:rPr lang="fr-FR" dirty="0" smtClean="0"/>
            <a:t>Un vrai engagement </a:t>
          </a:r>
          <a:endParaRPr lang="fr-FR" dirty="0"/>
        </a:p>
      </dgm:t>
    </dgm:pt>
    <dgm:pt modelId="{73E741B3-B69B-4923-8EAD-4EED9AEBC9EF}" type="parTrans" cxnId="{EFD2F60E-6A0C-4C28-BC09-D91849A010CF}">
      <dgm:prSet/>
      <dgm:spPr/>
      <dgm:t>
        <a:bodyPr/>
        <a:lstStyle/>
        <a:p>
          <a:endParaRPr lang="fr-FR"/>
        </a:p>
      </dgm:t>
    </dgm:pt>
    <dgm:pt modelId="{51B7170C-43C9-4806-B965-280B8958461D}" type="sibTrans" cxnId="{EFD2F60E-6A0C-4C28-BC09-D91849A010CF}">
      <dgm:prSet/>
      <dgm:spPr/>
      <dgm:t>
        <a:bodyPr/>
        <a:lstStyle/>
        <a:p>
          <a:endParaRPr lang="fr-FR"/>
        </a:p>
      </dgm:t>
    </dgm:pt>
    <dgm:pt modelId="{9641FFD9-39C2-4B53-AE3D-A5B73EAD2CF2}">
      <dgm:prSet phldrT="[Texte]"/>
      <dgm:spPr/>
      <dgm:t>
        <a:bodyPr/>
        <a:lstStyle/>
        <a:p>
          <a:r>
            <a:rPr lang="fr-FR" dirty="0" smtClean="0"/>
            <a:t>Trouver un employeur </a:t>
          </a:r>
          <a:endParaRPr lang="fr-FR" dirty="0"/>
        </a:p>
      </dgm:t>
    </dgm:pt>
    <dgm:pt modelId="{3DCB3FFF-87FC-43CF-B2BB-614E4DB2CF5D}" type="parTrans" cxnId="{C5D4EFF9-ED39-4F0E-ACBD-55F60BA619B4}">
      <dgm:prSet/>
      <dgm:spPr/>
      <dgm:t>
        <a:bodyPr/>
        <a:lstStyle/>
        <a:p>
          <a:endParaRPr lang="fr-FR"/>
        </a:p>
      </dgm:t>
    </dgm:pt>
    <dgm:pt modelId="{5DE94C16-8DE6-4380-9DAA-569DD5AA646C}" type="sibTrans" cxnId="{C5D4EFF9-ED39-4F0E-ACBD-55F60BA619B4}">
      <dgm:prSet/>
      <dgm:spPr/>
      <dgm:t>
        <a:bodyPr/>
        <a:lstStyle/>
        <a:p>
          <a:endParaRPr lang="fr-FR"/>
        </a:p>
      </dgm:t>
    </dgm:pt>
    <dgm:pt modelId="{6CFD9A71-98C6-43A3-904C-BF127305C4DD}">
      <dgm:prSet phldrT="[Texte]"/>
      <dgm:spPr/>
      <dgm:t>
        <a:bodyPr/>
        <a:lstStyle/>
        <a:p>
          <a:r>
            <a:rPr lang="fr-FR" dirty="0" smtClean="0"/>
            <a:t>S’inscrire en CFA (Centre de Formation) </a:t>
          </a:r>
          <a:endParaRPr lang="fr-FR" dirty="0"/>
        </a:p>
      </dgm:t>
    </dgm:pt>
    <dgm:pt modelId="{FA93370A-10AD-48DC-B9D7-B33172E9CD56}" type="parTrans" cxnId="{2F76DEE6-42FC-4DEB-8682-3F0EF3125A69}">
      <dgm:prSet/>
      <dgm:spPr/>
      <dgm:t>
        <a:bodyPr/>
        <a:lstStyle/>
        <a:p>
          <a:endParaRPr lang="fr-FR"/>
        </a:p>
      </dgm:t>
    </dgm:pt>
    <dgm:pt modelId="{5B98BC12-9519-4787-8EF0-EA6436F108CB}" type="sibTrans" cxnId="{2F76DEE6-42FC-4DEB-8682-3F0EF3125A69}">
      <dgm:prSet/>
      <dgm:spPr/>
      <dgm:t>
        <a:bodyPr/>
        <a:lstStyle/>
        <a:p>
          <a:endParaRPr lang="fr-FR"/>
        </a:p>
      </dgm:t>
    </dgm:pt>
    <dgm:pt modelId="{01FDA23B-14F5-45EE-98B7-0AE03A0FD1EF}">
      <dgm:prSet phldrT="[Texte]"/>
      <dgm:spPr/>
      <dgm:t>
        <a:bodyPr/>
        <a:lstStyle/>
        <a:p>
          <a:r>
            <a:rPr lang="fr-FR" dirty="0" smtClean="0"/>
            <a:t>Signer un contrat</a:t>
          </a:r>
          <a:endParaRPr lang="fr-FR" dirty="0"/>
        </a:p>
      </dgm:t>
    </dgm:pt>
    <dgm:pt modelId="{6F366DBC-23B6-4B66-8D36-C4FD9511E198}" type="parTrans" cxnId="{BF7EC074-533B-459E-93CA-78993BAD2BB4}">
      <dgm:prSet/>
      <dgm:spPr/>
      <dgm:t>
        <a:bodyPr/>
        <a:lstStyle/>
        <a:p>
          <a:endParaRPr lang="fr-FR"/>
        </a:p>
      </dgm:t>
    </dgm:pt>
    <dgm:pt modelId="{9DF5E5FC-8B0D-4D64-8442-56B897F28F46}" type="sibTrans" cxnId="{BF7EC074-533B-459E-93CA-78993BAD2BB4}">
      <dgm:prSet/>
      <dgm:spPr/>
      <dgm:t>
        <a:bodyPr/>
        <a:lstStyle/>
        <a:p>
          <a:endParaRPr lang="fr-FR"/>
        </a:p>
      </dgm:t>
    </dgm:pt>
    <dgm:pt modelId="{A352002D-FDDD-45CA-967C-D5F7F83E2A54}">
      <dgm:prSet phldrT="[Texte]"/>
      <dgm:spPr/>
      <dgm:t>
        <a:bodyPr/>
        <a:lstStyle/>
        <a:p>
          <a:r>
            <a:rPr lang="fr-FR" dirty="0" smtClean="0"/>
            <a:t>Avoir 16 ans ou avoir </a:t>
          </a:r>
          <a:r>
            <a:rPr lang="fr-FR" dirty="0" smtClean="0"/>
            <a:t>terminé </a:t>
          </a:r>
          <a:r>
            <a:rPr lang="fr-FR" dirty="0" smtClean="0"/>
            <a:t>sa classe de 3</a:t>
          </a:r>
          <a:r>
            <a:rPr lang="fr-FR" baseline="30000" dirty="0" smtClean="0"/>
            <a:t>ème</a:t>
          </a:r>
          <a:r>
            <a:rPr lang="fr-FR" dirty="0" smtClean="0"/>
            <a:t>  </a:t>
          </a:r>
          <a:endParaRPr lang="fr-FR" dirty="0"/>
        </a:p>
      </dgm:t>
    </dgm:pt>
    <dgm:pt modelId="{7E3A5B21-1C46-449C-AAA0-2C8DFABF757E}" type="parTrans" cxnId="{6608F62E-B5D7-4F9A-86C5-AACD3D134E6B}">
      <dgm:prSet/>
      <dgm:spPr/>
      <dgm:t>
        <a:bodyPr/>
        <a:lstStyle/>
        <a:p>
          <a:endParaRPr lang="fr-FR"/>
        </a:p>
      </dgm:t>
    </dgm:pt>
    <dgm:pt modelId="{A9AB12F9-B76F-41B9-8E7F-FF0462786F07}" type="sibTrans" cxnId="{6608F62E-B5D7-4F9A-86C5-AACD3D134E6B}">
      <dgm:prSet/>
      <dgm:spPr/>
      <dgm:t>
        <a:bodyPr/>
        <a:lstStyle/>
        <a:p>
          <a:endParaRPr lang="fr-FR"/>
        </a:p>
      </dgm:t>
    </dgm:pt>
    <dgm:pt modelId="{149CC999-5657-4C90-AE8C-836FC556CE5D}" type="pres">
      <dgm:prSet presAssocID="{337E1975-7F89-4A73-9105-CBF2F1CF608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AC612E53-9104-4D67-88AE-EFFBA4606CC8}" type="pres">
      <dgm:prSet presAssocID="{D35D3E80-8850-4A41-B8B2-67EEE351B00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2E4D1275-CCFB-4690-BE06-3A256A8271B1}" type="pres">
      <dgm:prSet presAssocID="{D35D3E80-8850-4A41-B8B2-67EEE351B00B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32752B9B-2AE1-4979-B4DA-BCB3AB5697C8}" type="pres">
      <dgm:prSet presAssocID="{64BA6865-D30C-4E28-9393-70C5899135CB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99AB2B48-6BB7-40FD-83A5-5D037E6B7345}" type="pres">
      <dgm:prSet presAssocID="{64BA6865-D30C-4E28-9393-70C5899135CB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CB629962-7F71-43BE-BA8E-02749A83D69E}" type="pres">
      <dgm:prSet presAssocID="{490CD9ED-1C1E-42B2-A39B-98121998A27A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1A56F18-BCDC-4DEF-8DAF-4F7294A3C451}" type="pres">
      <dgm:prSet presAssocID="{490CD9ED-1C1E-42B2-A39B-98121998A27A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926405B1-12BB-4B11-9601-5D4073BAB33B}" type="presOf" srcId="{9641FFD9-39C2-4B53-AE3D-A5B73EAD2CF2}" destId="{A1A56F18-BCDC-4DEF-8DAF-4F7294A3C451}" srcOrd="0" destOrd="0" presId="urn:microsoft.com/office/officeart/2005/8/layout/vList2"/>
    <dgm:cxn modelId="{8D67865C-1A0F-49ED-A9E9-D4A595BFF668}" type="presOf" srcId="{490CD9ED-1C1E-42B2-A39B-98121998A27A}" destId="{CB629962-7F71-43BE-BA8E-02749A83D69E}" srcOrd="0" destOrd="0" presId="urn:microsoft.com/office/officeart/2005/8/layout/vList2"/>
    <dgm:cxn modelId="{2F76DEE6-42FC-4DEB-8682-3F0EF3125A69}" srcId="{490CD9ED-1C1E-42B2-A39B-98121998A27A}" destId="{6CFD9A71-98C6-43A3-904C-BF127305C4DD}" srcOrd="1" destOrd="0" parTransId="{FA93370A-10AD-48DC-B9D7-B33172E9CD56}" sibTransId="{5B98BC12-9519-4787-8EF0-EA6436F108CB}"/>
    <dgm:cxn modelId="{DF56D674-22D5-4DE6-A9A7-8E1F433A2980}" type="presOf" srcId="{B6595CF1-2A92-4817-B935-159D15142A92}" destId="{2E4D1275-CCFB-4690-BE06-3A256A8271B1}" srcOrd="0" destOrd="1" presId="urn:microsoft.com/office/officeart/2005/8/layout/vList2"/>
    <dgm:cxn modelId="{5EBD1D6D-BAEA-4C11-85F9-2A85C92D2D81}" type="presOf" srcId="{01FDA23B-14F5-45EE-98B7-0AE03A0FD1EF}" destId="{A1A56F18-BCDC-4DEF-8DAF-4F7294A3C451}" srcOrd="0" destOrd="2" presId="urn:microsoft.com/office/officeart/2005/8/layout/vList2"/>
    <dgm:cxn modelId="{48D9D339-2061-4E2A-92FA-2A033E4712C6}" type="presOf" srcId="{A352002D-FDDD-45CA-967C-D5F7F83E2A54}" destId="{99AB2B48-6BB7-40FD-83A5-5D037E6B7345}" srcOrd="0" destOrd="1" presId="urn:microsoft.com/office/officeart/2005/8/layout/vList2"/>
    <dgm:cxn modelId="{6608F62E-B5D7-4F9A-86C5-AACD3D134E6B}" srcId="{64BA6865-D30C-4E28-9393-70C5899135CB}" destId="{A352002D-FDDD-45CA-967C-D5F7F83E2A54}" srcOrd="1" destOrd="0" parTransId="{7E3A5B21-1C46-449C-AAA0-2C8DFABF757E}" sibTransId="{A9AB12F9-B76F-41B9-8E7F-FF0462786F07}"/>
    <dgm:cxn modelId="{EF983288-B460-45B0-A67C-B5655BE24F24}" srcId="{337E1975-7F89-4A73-9105-CBF2F1CF608F}" destId="{D35D3E80-8850-4A41-B8B2-67EEE351B00B}" srcOrd="0" destOrd="0" parTransId="{68BD4CD9-9C77-410D-A5CA-7CD3809D5C3E}" sibTransId="{87B7F3CF-7F0C-4E5A-83FD-023832AAB63B}"/>
    <dgm:cxn modelId="{1DA9C2E1-6674-4E18-A363-6147C6650F6D}" type="presOf" srcId="{6CFD9A71-98C6-43A3-904C-BF127305C4DD}" destId="{A1A56F18-BCDC-4DEF-8DAF-4F7294A3C451}" srcOrd="0" destOrd="1" presId="urn:microsoft.com/office/officeart/2005/8/layout/vList2"/>
    <dgm:cxn modelId="{306E9508-21D2-452A-A47C-EE99C9D4B19D}" srcId="{D35D3E80-8850-4A41-B8B2-67EEE351B00B}" destId="{B6595CF1-2A92-4817-B935-159D15142A92}" srcOrd="1" destOrd="0" parTransId="{15C012F3-159B-4577-84BD-3203E387D202}" sibTransId="{ED186F91-7601-4508-B6D5-1C06067E8C1B}"/>
    <dgm:cxn modelId="{32BFE64E-32D4-46C1-8A29-E938CE8A45E5}" type="presOf" srcId="{62B1F5D6-010A-4094-BD9E-6265B631566C}" destId="{99AB2B48-6BB7-40FD-83A5-5D037E6B7345}" srcOrd="0" destOrd="0" presId="urn:microsoft.com/office/officeart/2005/8/layout/vList2"/>
    <dgm:cxn modelId="{24F559A1-09AE-49B5-AB83-51CCD3DA92A9}" srcId="{337E1975-7F89-4A73-9105-CBF2F1CF608F}" destId="{64BA6865-D30C-4E28-9393-70C5899135CB}" srcOrd="1" destOrd="0" parTransId="{FCD2128F-E39F-4FD8-8577-380BE8321A23}" sibTransId="{515A3955-82EA-41D6-AC6E-3CF970676F88}"/>
    <dgm:cxn modelId="{AFA27BA8-BF9B-4653-BBF3-A85E214FA487}" srcId="{64BA6865-D30C-4E28-9393-70C5899135CB}" destId="{62B1F5D6-010A-4094-BD9E-6265B631566C}" srcOrd="0" destOrd="0" parTransId="{3EEE999A-0088-4E39-82BC-781A9650B0F5}" sibTransId="{3ED65EC1-9AE2-4EF5-B46B-B5A95C6D4CE3}"/>
    <dgm:cxn modelId="{E5B8E728-F823-4C82-A8DD-224DD3BE7BF2}" type="presOf" srcId="{D35D3E80-8850-4A41-B8B2-67EEE351B00B}" destId="{AC612E53-9104-4D67-88AE-EFFBA4606CC8}" srcOrd="0" destOrd="0" presId="urn:microsoft.com/office/officeart/2005/8/layout/vList2"/>
    <dgm:cxn modelId="{C5D4EFF9-ED39-4F0E-ACBD-55F60BA619B4}" srcId="{490CD9ED-1C1E-42B2-A39B-98121998A27A}" destId="{9641FFD9-39C2-4B53-AE3D-A5B73EAD2CF2}" srcOrd="0" destOrd="0" parTransId="{3DCB3FFF-87FC-43CF-B2BB-614E4DB2CF5D}" sibTransId="{5DE94C16-8DE6-4380-9DAA-569DD5AA646C}"/>
    <dgm:cxn modelId="{2BF4038A-DB13-4CF4-9442-25336711AF2E}" type="presOf" srcId="{678F6AE6-76C4-4D87-A55C-B1B514E8533F}" destId="{2E4D1275-CCFB-4690-BE06-3A256A8271B1}" srcOrd="0" destOrd="0" presId="urn:microsoft.com/office/officeart/2005/8/layout/vList2"/>
    <dgm:cxn modelId="{0FB99740-BC71-4783-8B75-D45D9886A7CE}" srcId="{D35D3E80-8850-4A41-B8B2-67EEE351B00B}" destId="{678F6AE6-76C4-4D87-A55C-B1B514E8533F}" srcOrd="0" destOrd="0" parTransId="{21B9A0A6-4C7D-420C-A0F2-4510FF8F3AA8}" sibTransId="{572AD9AB-CAE3-4939-B0A8-2F2086A40BEF}"/>
    <dgm:cxn modelId="{BF7EC074-533B-459E-93CA-78993BAD2BB4}" srcId="{490CD9ED-1C1E-42B2-A39B-98121998A27A}" destId="{01FDA23B-14F5-45EE-98B7-0AE03A0FD1EF}" srcOrd="2" destOrd="0" parTransId="{6F366DBC-23B6-4B66-8D36-C4FD9511E198}" sibTransId="{9DF5E5FC-8B0D-4D64-8442-56B897F28F46}"/>
    <dgm:cxn modelId="{EFD2F60E-6A0C-4C28-BC09-D91849A010CF}" srcId="{337E1975-7F89-4A73-9105-CBF2F1CF608F}" destId="{490CD9ED-1C1E-42B2-A39B-98121998A27A}" srcOrd="2" destOrd="0" parTransId="{73E741B3-B69B-4923-8EAD-4EED9AEBC9EF}" sibTransId="{51B7170C-43C9-4806-B965-280B8958461D}"/>
    <dgm:cxn modelId="{FE754B4E-9B03-4372-BECE-C39A01F4A9C1}" type="presOf" srcId="{64BA6865-D30C-4E28-9393-70C5899135CB}" destId="{32752B9B-2AE1-4979-B4DA-BCB3AB5697C8}" srcOrd="0" destOrd="0" presId="urn:microsoft.com/office/officeart/2005/8/layout/vList2"/>
    <dgm:cxn modelId="{16116E9A-1F0F-40E1-96FB-983CF945D3AA}" type="presOf" srcId="{337E1975-7F89-4A73-9105-CBF2F1CF608F}" destId="{149CC999-5657-4C90-AE8C-836FC556CE5D}" srcOrd="0" destOrd="0" presId="urn:microsoft.com/office/officeart/2005/8/layout/vList2"/>
    <dgm:cxn modelId="{357D4BFE-C0BB-4FD0-8BC3-09BFCAD382FA}" type="presParOf" srcId="{149CC999-5657-4C90-AE8C-836FC556CE5D}" destId="{AC612E53-9104-4D67-88AE-EFFBA4606CC8}" srcOrd="0" destOrd="0" presId="urn:microsoft.com/office/officeart/2005/8/layout/vList2"/>
    <dgm:cxn modelId="{885BE962-F9C8-469D-B26A-ADE53C7AF7B8}" type="presParOf" srcId="{149CC999-5657-4C90-AE8C-836FC556CE5D}" destId="{2E4D1275-CCFB-4690-BE06-3A256A8271B1}" srcOrd="1" destOrd="0" presId="urn:microsoft.com/office/officeart/2005/8/layout/vList2"/>
    <dgm:cxn modelId="{E71A5268-1FEB-413F-A69E-60E8402489F0}" type="presParOf" srcId="{149CC999-5657-4C90-AE8C-836FC556CE5D}" destId="{32752B9B-2AE1-4979-B4DA-BCB3AB5697C8}" srcOrd="2" destOrd="0" presId="urn:microsoft.com/office/officeart/2005/8/layout/vList2"/>
    <dgm:cxn modelId="{23EFAFD4-F9F2-433A-97CE-D31BB0FE483B}" type="presParOf" srcId="{149CC999-5657-4C90-AE8C-836FC556CE5D}" destId="{99AB2B48-6BB7-40FD-83A5-5D037E6B7345}" srcOrd="3" destOrd="0" presId="urn:microsoft.com/office/officeart/2005/8/layout/vList2"/>
    <dgm:cxn modelId="{80A44996-B6E0-47B0-A194-366BDFC97BE1}" type="presParOf" srcId="{149CC999-5657-4C90-AE8C-836FC556CE5D}" destId="{CB629962-7F71-43BE-BA8E-02749A83D69E}" srcOrd="4" destOrd="0" presId="urn:microsoft.com/office/officeart/2005/8/layout/vList2"/>
    <dgm:cxn modelId="{A1D20276-6EC8-4F85-BEAB-9CDC583E149C}" type="presParOf" srcId="{149CC999-5657-4C90-AE8C-836FC556CE5D}" destId="{A1A56F18-BCDC-4DEF-8DAF-4F7294A3C451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F5D437-D830-4669-AD7F-9AE2126F448C}">
      <dsp:nvSpPr>
        <dsp:cNvPr id="0" name=""/>
        <dsp:cNvSpPr/>
      </dsp:nvSpPr>
      <dsp:spPr>
        <a:xfrm>
          <a:off x="0" y="0"/>
          <a:ext cx="10967217" cy="898821"/>
        </a:xfrm>
        <a:prstGeom prst="rightArrow">
          <a:avLst/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1D5CBE-449F-43A0-AF10-795F242F79A7}">
      <dsp:nvSpPr>
        <dsp:cNvPr id="0" name=""/>
        <dsp:cNvSpPr/>
      </dsp:nvSpPr>
      <dsp:spPr>
        <a:xfrm>
          <a:off x="6473535" y="224495"/>
          <a:ext cx="4296926" cy="4489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82880" rIns="0" bIns="1828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 smtClean="0"/>
            <a:t>CHOIX DEFINITIFS</a:t>
          </a:r>
          <a:endParaRPr lang="fr-FR" sz="1800" kern="1200" dirty="0"/>
        </a:p>
      </dsp:txBody>
      <dsp:txXfrm>
        <a:off x="6473535" y="224495"/>
        <a:ext cx="4296926" cy="448990"/>
      </dsp:txXfrm>
    </dsp:sp>
    <dsp:sp modelId="{D18FBA91-F774-42F5-9C8B-EFE9C678A975}">
      <dsp:nvSpPr>
        <dsp:cNvPr id="0" name=""/>
        <dsp:cNvSpPr/>
      </dsp:nvSpPr>
      <dsp:spPr>
        <a:xfrm>
          <a:off x="920564" y="224495"/>
          <a:ext cx="5001396" cy="4489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82880" rIns="0" bIns="1828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 smtClean="0"/>
            <a:t>INTENTIONS PROVISOIRES </a:t>
          </a:r>
          <a:endParaRPr lang="fr-FR" sz="1800" kern="1200" dirty="0"/>
        </a:p>
      </dsp:txBody>
      <dsp:txXfrm>
        <a:off x="920564" y="224495"/>
        <a:ext cx="5001396" cy="44899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8BE9AD-E304-4FF8-A013-8060B2BC2930}">
      <dsp:nvSpPr>
        <dsp:cNvPr id="0" name=""/>
        <dsp:cNvSpPr/>
      </dsp:nvSpPr>
      <dsp:spPr>
        <a:xfrm>
          <a:off x="432238" y="340"/>
          <a:ext cx="3187757" cy="19126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400" kern="1200" dirty="0" smtClean="0"/>
            <a:t>2</a:t>
          </a:r>
          <a:r>
            <a:rPr lang="fr-FR" sz="2400" kern="1200" baseline="30000" dirty="0" smtClean="0"/>
            <a:t>nde</a:t>
          </a:r>
          <a:r>
            <a:rPr lang="fr-FR" sz="2400" kern="1200" dirty="0" smtClean="0"/>
            <a:t> générale et technologique = 2</a:t>
          </a:r>
          <a:r>
            <a:rPr lang="fr-FR" sz="2400" kern="1200" baseline="30000" dirty="0" smtClean="0"/>
            <a:t>nde</a:t>
          </a:r>
          <a:r>
            <a:rPr lang="fr-FR" sz="2400" kern="1200" dirty="0" smtClean="0"/>
            <a:t> GT</a:t>
          </a:r>
          <a:endParaRPr lang="fr-FR" sz="2400" kern="1200" dirty="0"/>
        </a:p>
      </dsp:txBody>
      <dsp:txXfrm>
        <a:off x="432238" y="340"/>
        <a:ext cx="3187757" cy="1912654"/>
      </dsp:txXfrm>
    </dsp:sp>
    <dsp:sp modelId="{B443EA22-3A5C-4321-8B90-343DB335CBFF}">
      <dsp:nvSpPr>
        <dsp:cNvPr id="0" name=""/>
        <dsp:cNvSpPr/>
      </dsp:nvSpPr>
      <dsp:spPr>
        <a:xfrm>
          <a:off x="3938771" y="340"/>
          <a:ext cx="3187757" cy="19126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400" kern="1200" dirty="0" smtClean="0"/>
            <a:t>2</a:t>
          </a:r>
          <a:r>
            <a:rPr lang="fr-FR" sz="2400" kern="1200" baseline="30000" dirty="0" smtClean="0"/>
            <a:t>nde</a:t>
          </a:r>
          <a:r>
            <a:rPr lang="fr-FR" sz="2400" kern="1200" dirty="0" smtClean="0"/>
            <a:t> professionnelle (bac pro en 3 ans)</a:t>
          </a:r>
          <a:endParaRPr lang="fr-FR" sz="2400" kern="1200" dirty="0"/>
        </a:p>
      </dsp:txBody>
      <dsp:txXfrm>
        <a:off x="3938771" y="340"/>
        <a:ext cx="3187757" cy="1912654"/>
      </dsp:txXfrm>
    </dsp:sp>
    <dsp:sp modelId="{775E1AD8-B167-42BB-A4B3-5DBA66C77266}">
      <dsp:nvSpPr>
        <dsp:cNvPr id="0" name=""/>
        <dsp:cNvSpPr/>
      </dsp:nvSpPr>
      <dsp:spPr>
        <a:xfrm>
          <a:off x="7445305" y="340"/>
          <a:ext cx="3187757" cy="19126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400" kern="1200" smtClean="0"/>
            <a:t>1</a:t>
          </a:r>
          <a:r>
            <a:rPr lang="fr-FR" sz="2400" kern="1200" baseline="30000" smtClean="0"/>
            <a:t>ère</a:t>
          </a:r>
          <a:r>
            <a:rPr lang="fr-FR" sz="2400" kern="1200" smtClean="0"/>
            <a:t> année de CAP/CAP agricole</a:t>
          </a:r>
          <a:endParaRPr lang="fr-FR" sz="2400" kern="1200" dirty="0" smtClean="0"/>
        </a:p>
      </dsp:txBody>
      <dsp:txXfrm>
        <a:off x="7445305" y="340"/>
        <a:ext cx="3187757" cy="19126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CBD3C9-4EA4-4728-AC3E-C8AAF5D21A7D}">
      <dsp:nvSpPr>
        <dsp:cNvPr id="0" name=""/>
        <dsp:cNvSpPr/>
      </dsp:nvSpPr>
      <dsp:spPr>
        <a:xfrm>
          <a:off x="-3768803" y="-578905"/>
          <a:ext cx="4492143" cy="4492143"/>
        </a:xfrm>
        <a:prstGeom prst="blockArc">
          <a:avLst>
            <a:gd name="adj1" fmla="val 18900000"/>
            <a:gd name="adj2" fmla="val 2700000"/>
            <a:gd name="adj3" fmla="val 481"/>
          </a:avLst>
        </a:prstGeom>
        <a:noFill/>
        <a:ln w="127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2C8343-5015-43A2-ABD4-28CCE5E2FF00}">
      <dsp:nvSpPr>
        <dsp:cNvPr id="0" name=""/>
        <dsp:cNvSpPr/>
      </dsp:nvSpPr>
      <dsp:spPr>
        <a:xfrm>
          <a:off x="379131" y="256343"/>
          <a:ext cx="5312989" cy="512953"/>
        </a:xfrm>
        <a:prstGeom prst="rect">
          <a:avLst/>
        </a:prstGeom>
        <a:gradFill rotWithShape="0">
          <a:gsLst>
            <a:gs pos="0">
              <a:schemeClr val="accent2">
                <a:shade val="5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5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5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7157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600" kern="1200" dirty="0"/>
            <a:t>Apprendre un métier</a:t>
          </a:r>
        </a:p>
      </dsp:txBody>
      <dsp:txXfrm>
        <a:off x="379131" y="256343"/>
        <a:ext cx="5312989" cy="512953"/>
      </dsp:txXfrm>
    </dsp:sp>
    <dsp:sp modelId="{8841D834-5D34-4681-BA7D-9E0CFB004013}">
      <dsp:nvSpPr>
        <dsp:cNvPr id="0" name=""/>
        <dsp:cNvSpPr/>
      </dsp:nvSpPr>
      <dsp:spPr>
        <a:xfrm>
          <a:off x="58535" y="192224"/>
          <a:ext cx="641192" cy="641192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3DDB6BF9-134F-4A17-999D-5300F5706407}">
      <dsp:nvSpPr>
        <dsp:cNvPr id="0" name=""/>
        <dsp:cNvSpPr/>
      </dsp:nvSpPr>
      <dsp:spPr>
        <a:xfrm>
          <a:off x="673219" y="1025907"/>
          <a:ext cx="5018901" cy="512953"/>
        </a:xfrm>
        <a:prstGeom prst="rect">
          <a:avLst/>
        </a:prstGeom>
        <a:gradFill rotWithShape="0">
          <a:gsLst>
            <a:gs pos="0">
              <a:schemeClr val="accent2">
                <a:shade val="50000"/>
                <a:hueOff val="-295587"/>
                <a:satOff val="3892"/>
                <a:lumOff val="2330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50000"/>
                <a:hueOff val="-295587"/>
                <a:satOff val="3892"/>
                <a:lumOff val="2330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50000"/>
                <a:hueOff val="-295587"/>
                <a:satOff val="3892"/>
                <a:lumOff val="2330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7157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600" kern="1200" smtClean="0"/>
            <a:t>Acquérir des compétences </a:t>
          </a:r>
          <a:endParaRPr lang="fr-FR" sz="2600" kern="1200" dirty="0"/>
        </a:p>
      </dsp:txBody>
      <dsp:txXfrm>
        <a:off x="673219" y="1025907"/>
        <a:ext cx="5018901" cy="512953"/>
      </dsp:txXfrm>
    </dsp:sp>
    <dsp:sp modelId="{AE9E1C9A-CBF8-4D65-ACC8-E4F7636858BF}">
      <dsp:nvSpPr>
        <dsp:cNvPr id="0" name=""/>
        <dsp:cNvSpPr/>
      </dsp:nvSpPr>
      <dsp:spPr>
        <a:xfrm>
          <a:off x="352623" y="961788"/>
          <a:ext cx="641192" cy="641192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50000"/>
              <a:hueOff val="-277996"/>
              <a:satOff val="4329"/>
              <a:lumOff val="2156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47A5FE4D-8508-43A9-A40A-A2D541CB9B36}">
      <dsp:nvSpPr>
        <dsp:cNvPr id="0" name=""/>
        <dsp:cNvSpPr/>
      </dsp:nvSpPr>
      <dsp:spPr>
        <a:xfrm>
          <a:off x="673219" y="1795471"/>
          <a:ext cx="5018901" cy="512953"/>
        </a:xfrm>
        <a:prstGeom prst="rect">
          <a:avLst/>
        </a:prstGeom>
        <a:gradFill rotWithShape="0">
          <a:gsLst>
            <a:gs pos="0">
              <a:schemeClr val="accent2">
                <a:shade val="50000"/>
                <a:hueOff val="-591173"/>
                <a:satOff val="7783"/>
                <a:lumOff val="46617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50000"/>
                <a:hueOff val="-591173"/>
                <a:satOff val="7783"/>
                <a:lumOff val="46617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50000"/>
                <a:hueOff val="-591173"/>
                <a:satOff val="7783"/>
                <a:lumOff val="46617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7157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600" kern="1200" dirty="0"/>
            <a:t>Accéder à un emploi</a:t>
          </a:r>
        </a:p>
      </dsp:txBody>
      <dsp:txXfrm>
        <a:off x="673219" y="1795471"/>
        <a:ext cx="5018901" cy="512953"/>
      </dsp:txXfrm>
    </dsp:sp>
    <dsp:sp modelId="{41914657-40F5-45CD-9317-C3C105D206A1}">
      <dsp:nvSpPr>
        <dsp:cNvPr id="0" name=""/>
        <dsp:cNvSpPr/>
      </dsp:nvSpPr>
      <dsp:spPr>
        <a:xfrm>
          <a:off x="352623" y="1731352"/>
          <a:ext cx="641192" cy="641192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50000"/>
              <a:hueOff val="-555991"/>
              <a:satOff val="8658"/>
              <a:lumOff val="4312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4AEED897-0302-4371-A257-3401CAABF826}">
      <dsp:nvSpPr>
        <dsp:cNvPr id="0" name=""/>
        <dsp:cNvSpPr/>
      </dsp:nvSpPr>
      <dsp:spPr>
        <a:xfrm>
          <a:off x="379131" y="2565035"/>
          <a:ext cx="5312989" cy="512953"/>
        </a:xfrm>
        <a:prstGeom prst="rect">
          <a:avLst/>
        </a:prstGeom>
        <a:gradFill rotWithShape="0">
          <a:gsLst>
            <a:gs pos="0">
              <a:schemeClr val="accent2">
                <a:shade val="50000"/>
                <a:hueOff val="-295587"/>
                <a:satOff val="3892"/>
                <a:lumOff val="2330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50000"/>
                <a:hueOff val="-295587"/>
                <a:satOff val="3892"/>
                <a:lumOff val="2330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50000"/>
                <a:hueOff val="-295587"/>
                <a:satOff val="3892"/>
                <a:lumOff val="2330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7157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600" kern="1200" dirty="0"/>
            <a:t>Poursuivre ses études</a:t>
          </a:r>
        </a:p>
      </dsp:txBody>
      <dsp:txXfrm>
        <a:off x="379131" y="2565035"/>
        <a:ext cx="5312989" cy="512953"/>
      </dsp:txXfrm>
    </dsp:sp>
    <dsp:sp modelId="{4CA8EA81-06F2-45EB-98B0-D990C10DC4E5}">
      <dsp:nvSpPr>
        <dsp:cNvPr id="0" name=""/>
        <dsp:cNvSpPr/>
      </dsp:nvSpPr>
      <dsp:spPr>
        <a:xfrm>
          <a:off x="58535" y="2500916"/>
          <a:ext cx="641192" cy="641192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50000"/>
              <a:hueOff val="-277996"/>
              <a:satOff val="4329"/>
              <a:lumOff val="2156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612E53-9104-4D67-88AE-EFFBA4606CC8}">
      <dsp:nvSpPr>
        <dsp:cNvPr id="0" name=""/>
        <dsp:cNvSpPr/>
      </dsp:nvSpPr>
      <dsp:spPr>
        <a:xfrm>
          <a:off x="0" y="18486"/>
          <a:ext cx="11316068" cy="6715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800" kern="1200" dirty="0" smtClean="0"/>
            <a:t>Une formation en alternance </a:t>
          </a:r>
          <a:endParaRPr lang="fr-FR" sz="2800" kern="1200" dirty="0"/>
        </a:p>
      </dsp:txBody>
      <dsp:txXfrm>
        <a:off x="32784" y="51270"/>
        <a:ext cx="11250500" cy="606012"/>
      </dsp:txXfrm>
    </dsp:sp>
    <dsp:sp modelId="{2E4D1275-CCFB-4690-BE06-3A256A8271B1}">
      <dsp:nvSpPr>
        <dsp:cNvPr id="0" name=""/>
        <dsp:cNvSpPr/>
      </dsp:nvSpPr>
      <dsp:spPr>
        <a:xfrm>
          <a:off x="0" y="690066"/>
          <a:ext cx="11316068" cy="75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9285" tIns="35560" rIns="199136" bIns="3556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fr-FR" sz="2200" kern="1200" dirty="0" smtClean="0"/>
            <a:t>Entreprises et organismes de formation : CFA, MFR, Lycée </a:t>
          </a:r>
          <a:r>
            <a:rPr lang="fr-FR" sz="2200" kern="1200" dirty="0" smtClean="0"/>
            <a:t>Professionnel…</a:t>
          </a:r>
          <a:endParaRPr lang="fr-FR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fr-FR" sz="2200" kern="1200" dirty="0" smtClean="0"/>
            <a:t>Statut salarié et rémunération (pourcentage variable du SMIC) </a:t>
          </a:r>
          <a:endParaRPr lang="fr-FR" sz="2200" kern="1200" dirty="0"/>
        </a:p>
      </dsp:txBody>
      <dsp:txXfrm>
        <a:off x="0" y="690066"/>
        <a:ext cx="11316068" cy="753480"/>
      </dsp:txXfrm>
    </dsp:sp>
    <dsp:sp modelId="{32752B9B-2AE1-4979-B4DA-BCB3AB5697C8}">
      <dsp:nvSpPr>
        <dsp:cNvPr id="0" name=""/>
        <dsp:cNvSpPr/>
      </dsp:nvSpPr>
      <dsp:spPr>
        <a:xfrm>
          <a:off x="0" y="1443546"/>
          <a:ext cx="11316068" cy="6715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800" kern="1200" dirty="0" smtClean="0"/>
            <a:t>Un diplôme professionnel</a:t>
          </a:r>
          <a:endParaRPr lang="fr-FR" sz="2800" kern="1200" dirty="0"/>
        </a:p>
      </dsp:txBody>
      <dsp:txXfrm>
        <a:off x="32784" y="1476330"/>
        <a:ext cx="11250500" cy="606012"/>
      </dsp:txXfrm>
    </dsp:sp>
    <dsp:sp modelId="{99AB2B48-6BB7-40FD-83A5-5D037E6B7345}">
      <dsp:nvSpPr>
        <dsp:cNvPr id="0" name=""/>
        <dsp:cNvSpPr/>
      </dsp:nvSpPr>
      <dsp:spPr>
        <a:xfrm>
          <a:off x="0" y="2115126"/>
          <a:ext cx="11316068" cy="75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9285" tIns="35560" rIns="199136" bIns="3556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fr-FR" sz="2200" kern="1200" dirty="0" smtClean="0"/>
            <a:t>Débouche sur la vie active ou une poursuite d’étude</a:t>
          </a:r>
          <a:endParaRPr lang="fr-FR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fr-FR" sz="2200" kern="1200" dirty="0" smtClean="0"/>
            <a:t>Avoir 16 ans ou avoir </a:t>
          </a:r>
          <a:r>
            <a:rPr lang="fr-FR" sz="2200" kern="1200" dirty="0" smtClean="0"/>
            <a:t>terminé </a:t>
          </a:r>
          <a:r>
            <a:rPr lang="fr-FR" sz="2200" kern="1200" dirty="0" smtClean="0"/>
            <a:t>sa classe de 3</a:t>
          </a:r>
          <a:r>
            <a:rPr lang="fr-FR" sz="2200" kern="1200" baseline="30000" dirty="0" smtClean="0"/>
            <a:t>ème</a:t>
          </a:r>
          <a:r>
            <a:rPr lang="fr-FR" sz="2200" kern="1200" dirty="0" smtClean="0"/>
            <a:t>  </a:t>
          </a:r>
          <a:endParaRPr lang="fr-FR" sz="2200" kern="1200" dirty="0"/>
        </a:p>
      </dsp:txBody>
      <dsp:txXfrm>
        <a:off x="0" y="2115126"/>
        <a:ext cx="11316068" cy="753480"/>
      </dsp:txXfrm>
    </dsp:sp>
    <dsp:sp modelId="{CB629962-7F71-43BE-BA8E-02749A83D69E}">
      <dsp:nvSpPr>
        <dsp:cNvPr id="0" name=""/>
        <dsp:cNvSpPr/>
      </dsp:nvSpPr>
      <dsp:spPr>
        <a:xfrm>
          <a:off x="0" y="2868606"/>
          <a:ext cx="11316068" cy="6715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800" kern="1200" dirty="0" smtClean="0"/>
            <a:t>Un vrai engagement </a:t>
          </a:r>
          <a:endParaRPr lang="fr-FR" sz="2800" kern="1200" dirty="0"/>
        </a:p>
      </dsp:txBody>
      <dsp:txXfrm>
        <a:off x="32784" y="2901390"/>
        <a:ext cx="11250500" cy="606012"/>
      </dsp:txXfrm>
    </dsp:sp>
    <dsp:sp modelId="{A1A56F18-BCDC-4DEF-8DAF-4F7294A3C451}">
      <dsp:nvSpPr>
        <dsp:cNvPr id="0" name=""/>
        <dsp:cNvSpPr/>
      </dsp:nvSpPr>
      <dsp:spPr>
        <a:xfrm>
          <a:off x="0" y="3540186"/>
          <a:ext cx="11316068" cy="11302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9285" tIns="35560" rIns="199136" bIns="3556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fr-FR" sz="2200" kern="1200" dirty="0" smtClean="0"/>
            <a:t>Trouver un employeur </a:t>
          </a:r>
          <a:endParaRPr lang="fr-FR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fr-FR" sz="2200" kern="1200" dirty="0" smtClean="0"/>
            <a:t>S’inscrire en CFA (Centre de Formation) </a:t>
          </a:r>
          <a:endParaRPr lang="fr-FR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fr-FR" sz="2200" kern="1200" dirty="0" smtClean="0"/>
            <a:t>Signer un contrat</a:t>
          </a:r>
          <a:endParaRPr lang="fr-FR" sz="2200" kern="1200" dirty="0"/>
        </a:p>
      </dsp:txBody>
      <dsp:txXfrm>
        <a:off x="0" y="3540186"/>
        <a:ext cx="11316068" cy="11302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183" cy="502676"/>
          </a:xfrm>
          <a:prstGeom prst="rect">
            <a:avLst/>
          </a:prstGeom>
        </p:spPr>
        <p:txBody>
          <a:bodyPr vert="horz" lIns="96597" tIns="48299" rIns="96597" bIns="48299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900799" y="0"/>
            <a:ext cx="2984183" cy="502676"/>
          </a:xfrm>
          <a:prstGeom prst="rect">
            <a:avLst/>
          </a:prstGeom>
        </p:spPr>
        <p:txBody>
          <a:bodyPr vert="horz" lIns="96597" tIns="48299" rIns="96597" bIns="48299" rtlCol="0"/>
          <a:lstStyle>
            <a:lvl1pPr algn="r">
              <a:defRPr sz="1300"/>
            </a:lvl1pPr>
          </a:lstStyle>
          <a:p>
            <a:fld id="{BABB6D89-066B-432A-81FE-2C70DB02404F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516039"/>
            <a:ext cx="2984183" cy="502674"/>
          </a:xfrm>
          <a:prstGeom prst="rect">
            <a:avLst/>
          </a:prstGeom>
        </p:spPr>
        <p:txBody>
          <a:bodyPr vert="horz" lIns="96597" tIns="48299" rIns="96597" bIns="48299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900799" y="9516039"/>
            <a:ext cx="2984183" cy="502674"/>
          </a:xfrm>
          <a:prstGeom prst="rect">
            <a:avLst/>
          </a:prstGeom>
        </p:spPr>
        <p:txBody>
          <a:bodyPr vert="horz" lIns="96597" tIns="48299" rIns="96597" bIns="48299" rtlCol="0" anchor="b"/>
          <a:lstStyle>
            <a:lvl1pPr algn="r">
              <a:defRPr sz="1300"/>
            </a:lvl1pPr>
          </a:lstStyle>
          <a:p>
            <a:fld id="{B8AAE4B1-161E-4E3E-B0F0-59D3DC039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6553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5-14T21:03:16.998"/>
    </inkml:context>
    <inkml:brush xml:id="br0">
      <inkml:brushProperty name="width" value="0.1" units="cm"/>
      <inkml:brushProperty name="height" value="0.6" units="cm"/>
      <inkml:brushProperty name="color" value="#333333"/>
      <inkml:brushProperty name="ignorePressure" value="1"/>
      <inkml:brushProperty name="inkEffects" value="pencil"/>
    </inkml:brush>
  </inkml:definitions>
  <inkml:trace contextRef="#ctx0" brushRef="#br0">1 0,'0'0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5-14T21:08:30.807"/>
    </inkml:context>
    <inkml:brush xml:id="br0">
      <inkml:brushProperty name="width" value="0.1" units="cm"/>
      <inkml:brushProperty name="height" value="0.6" units="cm"/>
      <inkml:brushProperty name="color" value="#333333"/>
      <inkml:brushProperty name="ignorePressure" value="1"/>
      <inkml:brushProperty name="inkEffects" value="pencil"/>
    </inkml:brush>
  </inkml:definitions>
  <inkml:trace contextRef="#ctx0" brushRef="#br0">0 0,'0'0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5-21T07:08:52.543"/>
    </inkml:context>
    <inkml:brush xml:id="br0">
      <inkml:brushProperty name="width" value="0.5" units="cm"/>
      <inkml:brushProperty name="height" value="1" units="cm"/>
      <inkml:brushProperty name="color" value="#FFCC99"/>
      <inkml:brushProperty name="tip" value="rectangle"/>
      <inkml:brushProperty name="rasterOp" value="maskPen"/>
      <inkml:brushProperty name="ignorePressure" value="1"/>
    </inkml:brush>
  </inkml:definitions>
  <inkml:trace contextRef="#ctx0" brushRef="#br0">6526 97,'-413'-1,"-466"3,439 12,-87 2,493-16,-247-1,190-3,-96-16,-228-19,225 27,-122-6,-350 17,325 2,67 14,60-2,156-12,-103-10,31-2,-172 1,265 10,0-3,-43-8,-38-3,40 11,-99 6,155-1,-33 9,6-2,19-4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5-20T19:26:29.505"/>
    </inkml:context>
    <inkml:brush xml:id="br0">
      <inkml:brushProperty name="width" value="0.05" units="cm"/>
      <inkml:brushProperty name="height" value="0.05" units="cm"/>
      <inkml:brushProperty name="color" value="#F6630D"/>
    </inkml:brush>
  </inkml:definitions>
  <inkml:trace contextRef="#ctx0" brushRef="#br0">0 1 24575,'0'0'-8191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5-21T06:45:52.462"/>
    </inkml:context>
    <inkml:brush xml:id="br0">
      <inkml:brushProperty name="width" value="0.4" units="cm"/>
      <inkml:brushProperty name="height" value="0.8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1 130,'290'-11,"-142"8,356-9,177-1,900-15,3585-34,-1617 93,-1103-4,807 39,-1979-9,-260-9,-866-41,931 52,-827-28,-191-19,5-4,-3-1,1-3,124 1,-139-11,-11-1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04T20:15:46.222"/>
    </inkml:context>
    <inkml:brush xml:id="br0">
      <inkml:brushProperty name="width" value="0.4" units="cm"/>
      <inkml:brushProperty name="height" value="0.8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1 155,'309'-13,"-152"9,380-10,188-2,959-17,3818-41,-1723 111,-1174-5,860 47,-2108-11,-278-11,-921-48,991 61,-880-33,-204-23,5-4,-3-2,1-3,132 1,-148-13,-11-2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5-21T06:46:11.736"/>
    </inkml:context>
    <inkml:brush xml:id="br0">
      <inkml:brushProperty name="width" value="0.4" units="cm"/>
      <inkml:brushProperty name="height" value="0.8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5-21T06:46:38.054"/>
    </inkml:context>
    <inkml:brush xml:id="br0">
      <inkml:brushProperty name="width" value="0.4" units="cm"/>
      <inkml:brushProperty name="height" value="0.8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1 118,'261'6,"-127"-5,320 5,161 1,809 7,3233 17,-1458-47,-995 3,729-20,-1785 4,-233 5,-782 21,839-27,-745 14,-170 11,0 0,0 2,2 1,110 0,-125 4,-10 2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5-21T06:46:11.736"/>
    </inkml:context>
    <inkml:brush xml:id="br0">
      <inkml:brushProperty name="width" value="0.4" units="cm"/>
      <inkml:brushProperty name="height" value="0.8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5-21T06:46:38.054"/>
    </inkml:context>
    <inkml:brush xml:id="br0">
      <inkml:brushProperty name="width" value="0.4" units="cm"/>
      <inkml:brushProperty name="height" value="0.8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46,'171'-4,"-84"3,210-3,104-1,529-4,2112-13,-953 33,-649-2,476 14,-1166-3,-153-2,-510-17,548 20,-487-10,-111-7,1-1,-1 0,1-2,73 0,-83-2,-5-2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5-21T06:46:11.736"/>
    </inkml:context>
    <inkml:brush xml:id="br0">
      <inkml:brushProperty name="width" value="0.4" units="cm"/>
      <inkml:brushProperty name="height" value="0.8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5-21T06:46:38.054"/>
    </inkml:context>
    <inkml:brush xml:id="br0">
      <inkml:brushProperty name="width" value="0.4" units="cm"/>
      <inkml:brushProperty name="height" value="0.8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46,'355'-4,"-174"3,435-3,218-1,1100-4,4385-13,-1977 33,-1350-2,989 14,-2423-3,-316-2,-1063-17,1141 20,-1013-10,-229-7,-1-1,1 0,1-2,152 0,-172-2,-12-2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5-21T06:46:11.736"/>
    </inkml:context>
    <inkml:brush xml:id="br0">
      <inkml:brushProperty name="width" value="0.4" units="cm"/>
      <inkml:brushProperty name="height" value="0.8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5-21T06:46:38.054"/>
    </inkml:context>
    <inkml:brush xml:id="br0">
      <inkml:brushProperty name="width" value="0.4" units="cm"/>
      <inkml:brushProperty name="height" value="0.8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69,'173'-6,"-84"5,211-6,107 0,537-7,2140-19,-966 49,-658-2,483 21,-1183-5,-154-4,-519-23,557 28,-493-14,-114-11,1-2,0 0,1-2,73 0,-83-5,-6-1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5-21T06:46:11.736"/>
    </inkml:context>
    <inkml:brush xml:id="br0">
      <inkml:brushProperty name="width" value="0.4" units="cm"/>
      <inkml:brushProperty name="height" value="0.8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5-21T06:46:38.054"/>
    </inkml:context>
    <inkml:brush xml:id="br0">
      <inkml:brushProperty name="width" value="0.4" units="cm"/>
      <inkml:brushProperty name="height" value="0.8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69,'173'-6,"-84"5,211-6,107 0,537-7,2140-19,-966 49,-658-2,483 21,-1183-5,-154-4,-519-23,557 28,-493-14,-114-11,1-2,0 0,1-2,73 0,-83-5,-6-1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5-21T06:46:11.736"/>
    </inkml:context>
    <inkml:brush xml:id="br0">
      <inkml:brushProperty name="width" value="0.4" units="cm"/>
      <inkml:brushProperty name="height" value="0.8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04T20:55:25.320"/>
    </inkml:context>
    <inkml:brush xml:id="br0">
      <inkml:brushProperty name="width" value="0.4" units="cm"/>
      <inkml:brushProperty name="height" value="0.8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82,'118'4,"-58"-3,144 3,72 1,364 4,1454 13,-656-33,-447 2,328-14,-803 3,-105 2,-352 17,379-20,-336 10,-77 7,1 1,0 1,0 0,50 1,-56 2,-5 2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5-21T06:46:11.736"/>
    </inkml:context>
    <inkml:brush xml:id="br0">
      <inkml:brushProperty name="width" value="0.4" units="cm"/>
      <inkml:brushProperty name="height" value="0.8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04T19:50:12.608"/>
    </inkml:context>
    <inkml:brush xml:id="br0">
      <inkml:brushProperty name="width" value="0.4" units="cm"/>
      <inkml:brushProperty name="height" value="0.8" units="cm"/>
      <inkml:brushProperty name="color" value="#DBE9ED"/>
      <inkml:brushProperty name="tip" value="rectangle"/>
      <inkml:brushProperty name="rasterOp" value="maskPen"/>
      <inkml:brushProperty name="ignorePressure" value="1"/>
    </inkml:brush>
  </inkml:definitions>
  <inkml:trace contextRef="#ctx0" brushRef="#br0">0 97,'5281'72,"-4770"-63,3053 111,360 7,747-191,-1743-2,-247 1,-1923 33,620-33,1183 23,-1665 48,-780-11,-3-1,185-30,-175 17,242-10,-90 27,-150 2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5-21T06:46:11.736"/>
    </inkml:context>
    <inkml:brush xml:id="br0">
      <inkml:brushProperty name="width" value="0.4" units="cm"/>
      <inkml:brushProperty name="height" value="0.8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04T18:42:27.876"/>
    </inkml:context>
    <inkml:brush xml:id="br0">
      <inkml:brushProperty name="width" value="0.4" units="cm"/>
      <inkml:brushProperty name="height" value="0.8" units="cm"/>
      <inkml:brushProperty name="color" value="#DBE9ED"/>
      <inkml:brushProperty name="tip" value="rectangle"/>
      <inkml:brushProperty name="rasterOp" value="maskPen"/>
      <inkml:brushProperty name="ignorePressure" value="1"/>
    </inkml:brush>
  </inkml:definitions>
  <inkml:trace contextRef="#ctx0" brushRef="#br0">0 149,'3773'110,"-3409"-95,2182 169,258 11,532-294,-1244-1,-177-1,-1373 53,442-53,845 36,-1188 75,-559-17,-1-3,132-45,-125 26,173-17,-65 44,-107 2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04T20:02:07.710"/>
    </inkml:context>
    <inkml:brush xml:id="br0">
      <inkml:brushProperty name="width" value="0.4" units="cm"/>
      <inkml:brushProperty name="height" value="0.8" units="cm"/>
      <inkml:brushProperty name="color" value="#DBE9ED"/>
      <inkml:brushProperty name="tip" value="rectangle"/>
      <inkml:brushProperty name="rasterOp" value="maskPen"/>
      <inkml:brushProperty name="ignorePressure" value="1"/>
    </inkml:brush>
  </inkml:definitions>
  <inkml:trace contextRef="#ctx0" brushRef="#br0">0 140,'4077'103,"-3682"-89,2356 159,279 10,577-276,-1346-1,-191-1,-1485 50,479-49,913 33,-1285 70,-603-16,-1-2,142-43,-135 25,186-16,-68 41,-117 2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5-21T06:46:11.736"/>
    </inkml:context>
    <inkml:brush xml:id="br0">
      <inkml:brushProperty name="width" value="0.4" units="cm"/>
      <inkml:brushProperty name="height" value="0.8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04T20:32:37.657"/>
    </inkml:context>
    <inkml:brush xml:id="br0">
      <inkml:brushProperty name="width" value="0.4" units="cm"/>
      <inkml:brushProperty name="height" value="0.8" units="cm"/>
      <inkml:brushProperty name="color" value="#DBE9ED"/>
      <inkml:brushProperty name="tip" value="rectangle"/>
      <inkml:brushProperty name="rasterOp" value="maskPen"/>
      <inkml:brushProperty name="ignorePressure" value="1"/>
    </inkml:brush>
  </inkml:definitions>
  <inkml:trace contextRef="#ctx0" brushRef="#br0">0 164,'1950'122,"-1762"-106,1128 187,133 12,275-324,-643-2,-91 0,-710 58,228-58,437 39,-614 83,-288-19,-1-2,68-51,-65 29,90-18,-33 47,-56 3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5-21T06:46:11.736"/>
    </inkml:context>
    <inkml:brush xml:id="br0">
      <inkml:brushProperty name="width" value="0.4" units="cm"/>
      <inkml:brushProperty name="height" value="0.8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04T20:32:37.657"/>
    </inkml:context>
    <inkml:brush xml:id="br0">
      <inkml:brushProperty name="width" value="0.4" units="cm"/>
      <inkml:brushProperty name="height" value="0.8" units="cm"/>
      <inkml:brushProperty name="color" value="#DBE9ED"/>
      <inkml:brushProperty name="tip" value="rectangle"/>
      <inkml:brushProperty name="rasterOp" value="maskPen"/>
      <inkml:brushProperty name="ignorePressure" value="1"/>
    </inkml:brush>
  </inkml:definitions>
  <inkml:trace contextRef="#ctx0" brushRef="#br0">0 164,'1950'122,"-1762"-106,1128 187,133 12,275-324,-643-2,-91 0,-710 58,228-58,437 39,-614 83,-288-19,-1-2,68-51,-65 29,90-18,-33 47,-56 3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5-21T06:46:11.736"/>
    </inkml:context>
    <inkml:brush xml:id="br0">
      <inkml:brushProperty name="width" value="0.4" units="cm"/>
      <inkml:brushProperty name="height" value="0.8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04T20:32:37.657"/>
    </inkml:context>
    <inkml:brush xml:id="br0">
      <inkml:brushProperty name="width" value="0.4" units="cm"/>
      <inkml:brushProperty name="height" value="0.8" units="cm"/>
      <inkml:brushProperty name="color" value="#DBE9ED"/>
      <inkml:brushProperty name="tip" value="rectangle"/>
      <inkml:brushProperty name="rasterOp" value="maskPen"/>
      <inkml:brushProperty name="ignorePressure" value="1"/>
    </inkml:brush>
  </inkml:definitions>
  <inkml:trace contextRef="#ctx0" brushRef="#br0">0 83,'1322'62,"-1194"-53,764 94,90 6,188-164,-437-1,-62-1,-481 30,154-30,297 21,-416 41,-196-9,-1-1,47-26,-44 15,60-10,-22 25,-38 1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5-21T06:46:11.736"/>
    </inkml:context>
    <inkml:brush xml:id="br0">
      <inkml:brushProperty name="width" value="0.4" units="cm"/>
      <inkml:brushProperty name="height" value="0.8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04T20:32:37.657"/>
    </inkml:context>
    <inkml:brush xml:id="br0">
      <inkml:brushProperty name="width" value="0.4" units="cm"/>
      <inkml:brushProperty name="height" value="0.8" units="cm"/>
      <inkml:brushProperty name="color" value="#DBE9ED"/>
      <inkml:brushProperty name="tip" value="rectangle"/>
      <inkml:brushProperty name="rasterOp" value="maskPen"/>
      <inkml:brushProperty name="ignorePressure" value="1"/>
    </inkml:brush>
  </inkml:definitions>
  <inkml:trace contextRef="#ctx0" brushRef="#br0">0 83,'1322'62,"-1194"-53,764 94,90 6,188-164,-437-1,-62-1,-481 30,154-30,297 21,-416 41,-196-9,-1-1,47-26,-44 15,60-10,-22 25,-38 1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04T21:23:18.509"/>
    </inkml:context>
    <inkml:brush xml:id="br0">
      <inkml:brushProperty name="width" value="0.4" units="cm"/>
      <inkml:brushProperty name="height" value="0.8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82,'81'4,"-40"-3,99 3,49 1,250 4,997 13,-450-33,-307 2,225-14,-550 3,-72 3,-241 15,259-19,-230 10,-53 7,1 1,0 1,0 0,34 1,-39 3,-2 0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3-04T21:11:11.385"/>
    </inkml:context>
    <inkml:brush xml:id="br0">
      <inkml:brushProperty name="width" value="0.4" units="cm"/>
      <inkml:brushProperty name="height" value="0.8" units="cm"/>
      <inkml:brushProperty name="color" value="#DBE9ED"/>
      <inkml:brushProperty name="tip" value="rectangle"/>
      <inkml:brushProperty name="rasterOp" value="maskPen"/>
      <inkml:brushProperty name="ignorePressure" value="1"/>
    </inkml:brush>
  </inkml:definitions>
  <inkml:trace contextRef="#ctx0" brushRef="#br0">0 164,'1950'122,"-1762"-106,1128 187,133 12,275-324,-643-2,-91 0,-710 58,228-58,437 39,-614 83,-288-19,-1-2,68-51,-65 29,90-18,-33 47,-56 3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183" cy="502676"/>
          </a:xfrm>
          <a:prstGeom prst="rect">
            <a:avLst/>
          </a:prstGeom>
        </p:spPr>
        <p:txBody>
          <a:bodyPr vert="horz" lIns="96597" tIns="48299" rIns="96597" bIns="48299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00799" y="0"/>
            <a:ext cx="2984183" cy="502676"/>
          </a:xfrm>
          <a:prstGeom prst="rect">
            <a:avLst/>
          </a:prstGeom>
        </p:spPr>
        <p:txBody>
          <a:bodyPr vert="horz" lIns="96597" tIns="48299" rIns="96597" bIns="48299" rtlCol="0"/>
          <a:lstStyle>
            <a:lvl1pPr algn="r">
              <a:defRPr sz="1300"/>
            </a:lvl1pPr>
          </a:lstStyle>
          <a:p>
            <a:fld id="{A48B773E-3BF0-4B0F-B7AF-6D42503DA6B9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0275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597" tIns="48299" rIns="96597" bIns="48299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8658" y="4821506"/>
            <a:ext cx="5509260" cy="3944868"/>
          </a:xfrm>
          <a:prstGeom prst="rect">
            <a:avLst/>
          </a:prstGeom>
        </p:spPr>
        <p:txBody>
          <a:bodyPr vert="horz" lIns="96597" tIns="48299" rIns="96597" bIns="48299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516039"/>
            <a:ext cx="2984183" cy="502674"/>
          </a:xfrm>
          <a:prstGeom prst="rect">
            <a:avLst/>
          </a:prstGeom>
        </p:spPr>
        <p:txBody>
          <a:bodyPr vert="horz" lIns="96597" tIns="48299" rIns="96597" bIns="48299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00799" y="9516039"/>
            <a:ext cx="2984183" cy="502674"/>
          </a:xfrm>
          <a:prstGeom prst="rect">
            <a:avLst/>
          </a:prstGeom>
        </p:spPr>
        <p:txBody>
          <a:bodyPr vert="horz" lIns="96597" tIns="48299" rIns="96597" bIns="48299" rtlCol="0" anchor="b"/>
          <a:lstStyle>
            <a:lvl1pPr algn="r">
              <a:defRPr sz="1300"/>
            </a:lvl1pPr>
          </a:lstStyle>
          <a:p>
            <a:fld id="{5547FC92-EBA2-4604-B1BC-927264847C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99491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47FC92-EBA2-4604-B1BC-927264847C2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61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47FC92-EBA2-4604-B1BC-927264847C2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4494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47FC92-EBA2-4604-B1BC-927264847C26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87409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AADB7D-81FB-AE29-CEF9-DA4F717993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127BA76-9386-EA45-F031-4D662479CC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3EE13C4-3963-AA05-77A0-412528610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47CF-6228-44C5-980E-9217E6CB8FC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177EF4-D30B-CE89-9E9E-9C7F15484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F16652-6EDD-0C32-495F-14C23B97C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4BB2B-30CA-4698-B829-DEC4E88B70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0309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8BEDAC-545D-3D33-405C-F57387CAEA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1CA4728-DA04-D91A-5EDA-175EEAA836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5B49D1F-84EC-AE80-1D36-51A2C27C9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47CF-6228-44C5-980E-9217E6CB8FC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84B158-EC8B-F6CE-C956-D2DB999F4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6DF42E-8C76-D1E7-0864-325790716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4BB2B-30CA-4698-B829-DEC4E88B70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4987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5852F0-280A-6D1A-A775-D5EC22306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99DF041-23AA-F43D-ECF0-C6F51E76D7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AB51D8-27D5-75DD-E734-5AC51C76E3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47CF-6228-44C5-980E-9217E6CB8FC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289070A-643B-D6F4-B9E0-B2B44876D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464042-7FCB-7D6E-67C3-21090591D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4BB2B-30CA-4698-B829-DEC4E88B70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4029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701CF0-5F1F-AE3E-4AFC-136A18E89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8C64FD1-F56C-7E2F-DC15-E597BF3DEC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15F4AEC-82C3-5FE9-C110-D7E1FBA026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A39053A-9AA9-1425-B64E-589558A81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47CF-6228-44C5-980E-9217E6CB8FC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121C219-8EC8-896A-5C0B-52449F439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DF73392-C71E-EC1B-E698-9283C242F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4BB2B-30CA-4698-B829-DEC4E88B70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446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65D2C9-6DEA-9C35-1AD0-FD618D8EE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0E3C1AB-5A2B-568F-E9E9-9C69817FDA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124124A-FC84-B5DA-10B3-56D1FC5CCA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80A791E-B51A-A8FC-DB18-38F14F0214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87B6E19-5421-0738-E269-C235A35E77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F425CB8-E1B7-B422-AB50-819B5C3507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47CF-6228-44C5-980E-9217E6CB8FC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4BB5076-6B34-8B94-3586-D354674C7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1F1902C-F3BA-EBDE-59E5-DFA0B6C192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4BB2B-30CA-4698-B829-DEC4E88B70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261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D3AB52-10CD-6B59-48F8-057854C5A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1B9F10E-3FAA-1C21-4499-C2302B26D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47CF-6228-44C5-980E-9217E6CB8FC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C1A5087-599D-2AFA-9727-F69C5BA36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C2D6B98-8387-99F8-B0B2-9BB69BB72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4BB2B-30CA-4698-B829-DEC4E88B70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1238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5C7CC8D-2CCB-5C2E-15C3-C2290CC1E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47CF-6228-44C5-980E-9217E6CB8FC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1EB477C-AD14-CB4A-4D46-2D2CD1BD7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ED2DFB0-B410-46C4-D51A-93C0C5C7A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4BB2B-30CA-4698-B829-DEC4E88B70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4993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147B99-65FC-D657-3563-2AE90255E8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89AF321-78E6-F99E-E363-6F9D8A34C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75742DB-A79A-9ECF-2EBD-8C3441FED0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F005804-F349-6B10-B014-E01A915F4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47CF-6228-44C5-980E-9217E6CB8FC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C8BB027-E60E-382A-8C55-472A9F821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F6B62D8-8ACA-0CF2-B35A-324465BC9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4BB2B-30CA-4698-B829-DEC4E88B70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97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7A994-51D6-436D-6216-F2EAB9BA6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DB0DD17-31FC-0603-7F4C-4A61F0420C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0802753-07F2-BE04-FDFF-E042029C4C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A32EBDF-2C2A-7CA2-5FAD-577E9040F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47CF-6228-44C5-980E-9217E6CB8FC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A3D4F34-CAD3-85AA-63FD-F958EA46D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B2BB086-D510-39A0-540B-55A08571AC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4BB2B-30CA-4698-B829-DEC4E88B70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367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9B8FBC-1658-596F-9599-228C8BEB5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532E577-C8E3-8590-1232-5D7730FC89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B24312-5716-4C65-A46F-26E47A287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47CF-6228-44C5-980E-9217E6CB8FC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04D1D7-D9E6-63A4-8FF8-E0319C0E2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EC1F76-140F-8921-699A-DE8D0741E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4BB2B-30CA-4698-B829-DEC4E88B70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4158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22D0F1D-7CBE-3C44-E058-F62F4FEE2F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E021B93-4B18-F3E5-8396-AAA2A92F6C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8507E85-1471-D1D9-68BB-A05A8051D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47CF-6228-44C5-980E-9217E6CB8FC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05CE82F-8689-2F71-17FE-B78A63091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B5CDA0C-A9D2-6AA3-4FD3-1215F5980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4BB2B-30CA-4698-B829-DEC4E88B70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02197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1914240" y="274680"/>
            <a:ext cx="999696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fr-FR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 type="subTitle"/>
          </p:nvPr>
        </p:nvSpPr>
        <p:spPr>
          <a:xfrm>
            <a:off x="1914240" y="1447920"/>
            <a:ext cx="9996960" cy="480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fr-FR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E660BD3-1EAC-46CC-90EF-6CA0D917DEEE}" type="slidenum">
              <a:t>‹N°›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32111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844A30F-0705-FE21-E45C-EE98914EC0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2B3339-BA2F-B29C-A3E2-CF803F9F16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147636A-8B74-1E4E-93B6-92B6B122DA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EC47CF-6228-44C5-980E-9217E6CB8FC8}" type="datetimeFigureOut">
              <a:rPr lang="fr-FR" smtClean="0"/>
              <a:t>05/03/2026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415FF8-9EEF-500A-08D0-C5598E9526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3D5494-3B6E-AA7B-6350-13EDD7D16E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4BB2B-30CA-4698-B829-DEC4E88B70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648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7" Type="http://schemas.openxmlformats.org/officeDocument/2006/relationships/customXml" Target="../ink/ink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customXml" Target="../ink/ink1.xml"/><Relationship Id="rId9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ustomXml" Target="../ink/ink3.xml"/><Relationship Id="rId13" Type="http://schemas.openxmlformats.org/officeDocument/2006/relationships/image" Target="../media/image15.png"/><Relationship Id="rId7" Type="http://schemas.openxmlformats.org/officeDocument/2006/relationships/image" Target="../media/image10.svg"/><Relationship Id="rId2" Type="http://schemas.openxmlformats.org/officeDocument/2006/relationships/image" Target="../media/image4.png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15" Type="http://schemas.openxmlformats.org/officeDocument/2006/relationships/image" Target="../media/image6.png"/><Relationship Id="rId1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29" Type="http://schemas.openxmlformats.org/officeDocument/2006/relationships/customXml" Target="../ink/ink5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28" Type="http://schemas.openxmlformats.org/officeDocument/2006/relationships/image" Target="../media/image24.png"/><Relationship Id="rId10" Type="http://schemas.openxmlformats.org/officeDocument/2006/relationships/customXml" Target="../ink/ink4.xml"/><Relationship Id="rId31" Type="http://schemas.openxmlformats.org/officeDocument/2006/relationships/image" Target="../media/image10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9.png"/><Relationship Id="rId30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2.emf"/><Relationship Id="rId7" Type="http://schemas.openxmlformats.org/officeDocument/2006/relationships/diagramColors" Target="../diagrams/colors2.xml"/><Relationship Id="rId2" Type="http://schemas.openxmlformats.org/officeDocument/2006/relationships/customXml" Target="../ink/ink6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image" Target="../media/image13.emf"/><Relationship Id="rId2" Type="http://schemas.openxmlformats.org/officeDocument/2006/relationships/customXml" Target="../ink/ink7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8.xml"/><Relationship Id="rId5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image" Target="../media/image13.jpeg"/><Relationship Id="rId3" Type="http://schemas.openxmlformats.org/officeDocument/2006/relationships/customXml" Target="../ink/ink9.xml"/><Relationship Id="rId7" Type="http://schemas.openxmlformats.org/officeDocument/2006/relationships/image" Target="../media/image15.emf"/><Relationship Id="rId12" Type="http://schemas.microsoft.com/office/2007/relationships/diagramDrawing" Target="../diagrams/drawing3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10.xml"/><Relationship Id="rId11" Type="http://schemas.openxmlformats.org/officeDocument/2006/relationships/diagramColors" Target="../diagrams/colors3.xml"/><Relationship Id="rId5" Type="http://schemas.openxmlformats.org/officeDocument/2006/relationships/image" Target="../media/image27.png"/><Relationship Id="rId10" Type="http://schemas.openxmlformats.org/officeDocument/2006/relationships/diagramQuickStyle" Target="../diagrams/quickStyle3.xml"/><Relationship Id="rId9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7.emf"/><Relationship Id="rId2" Type="http://schemas.openxmlformats.org/officeDocument/2006/relationships/customXml" Target="../ink/ink11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12.xml"/><Relationship Id="rId5" Type="http://schemas.openxmlformats.org/officeDocument/2006/relationships/image" Target="../media/image27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customXml" Target="../ink/ink13.xml"/><Relationship Id="rId7" Type="http://schemas.openxmlformats.org/officeDocument/2006/relationships/image" Target="../media/image19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14.xml"/><Relationship Id="rId5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7" Type="http://schemas.openxmlformats.org/officeDocument/2006/relationships/image" Target="../media/image19.emf"/><Relationship Id="rId2" Type="http://schemas.openxmlformats.org/officeDocument/2006/relationships/customXml" Target="../ink/ink15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16.xml"/><Relationship Id="rId5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13" Type="http://schemas.openxmlformats.org/officeDocument/2006/relationships/image" Target="../media/image22.emf"/><Relationship Id="rId7" Type="http://schemas.openxmlformats.org/officeDocument/2006/relationships/diagramLayout" Target="../diagrams/layout4.xml"/><Relationship Id="rId12" Type="http://schemas.openxmlformats.org/officeDocument/2006/relationships/customXml" Target="../ink/ink18.xml"/><Relationship Id="rId2" Type="http://schemas.openxmlformats.org/officeDocument/2006/relationships/customXml" Target="../ink/ink17.xml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4.xml"/><Relationship Id="rId11" Type="http://schemas.openxmlformats.org/officeDocument/2006/relationships/image" Target="../media/image17.png"/><Relationship Id="rId5" Type="http://schemas.openxmlformats.org/officeDocument/2006/relationships/image" Target="../media/image27.png"/><Relationship Id="rId10" Type="http://schemas.microsoft.com/office/2007/relationships/diagramDrawing" Target="../diagrams/drawing4.xml"/><Relationship Id="rId9" Type="http://schemas.openxmlformats.org/officeDocument/2006/relationships/diagramColors" Target="../diagrams/colors4.xml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image" Target="../media/image23.emf"/><Relationship Id="rId2" Type="http://schemas.openxmlformats.org/officeDocument/2006/relationships/customXml" Target="../ink/ink19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20.xml"/><Relationship Id="rId5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customXml" Target="../ink/ink21.xml"/><Relationship Id="rId7" Type="http://schemas.openxmlformats.org/officeDocument/2006/relationships/image" Target="../media/image24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22.xml"/><Relationship Id="rId5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customXml" Target="../ink/ink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ustomXml" Target="../ink/ink24.xml"/><Relationship Id="rId7" Type="http://schemas.openxmlformats.org/officeDocument/2006/relationships/image" Target="../media/image28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25.xml"/><Relationship Id="rId5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image" Target="../media/image28.emf"/><Relationship Id="rId2" Type="http://schemas.openxmlformats.org/officeDocument/2006/relationships/customXml" Target="../ink/ink26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27.xml"/><Relationship Id="rId5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29.emf"/><Relationship Id="rId2" Type="http://schemas.openxmlformats.org/officeDocument/2006/relationships/customXml" Target="../ink/ink28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29.xml"/><Relationship Id="rId5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ustomXml" Target="../ink/ink30.xml"/><Relationship Id="rId7" Type="http://schemas.openxmlformats.org/officeDocument/2006/relationships/image" Target="../media/image29.em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31.xml"/><Relationship Id="rId5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oteformations.fr/" TargetMode="External"/><Relationship Id="rId3" Type="http://schemas.openxmlformats.org/officeDocument/2006/relationships/customXml" Target="../ink/ink32.xml"/><Relationship Id="rId7" Type="http://schemas.openxmlformats.org/officeDocument/2006/relationships/hyperlink" Target="https://www.coteformations.fr/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www.onisep.fr/orientation/le-college/apres-la-3-telechargez-le-guide-gratuit" TargetMode="External"/><Relationship Id="rId5" Type="http://schemas.openxmlformats.org/officeDocument/2006/relationships/hyperlink" Target="https://www.onisep.fr/" TargetMode="External"/><Relationship Id="rId4" Type="http://schemas.openxmlformats.org/officeDocument/2006/relationships/image" Target="../media/image32.emf"/><Relationship Id="rId9" Type="http://schemas.openxmlformats.org/officeDocument/2006/relationships/hyperlink" Target="https://www.auvergnerhonealpes-orientation.fr/publi/guide-apres-la-3e-academie-de-lyon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ustomXml" Target="../ink/ink33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D21FD3C-0122-52A6-284C-F544AF388F31}"/>
              </a:ext>
            </a:extLst>
          </p:cNvPr>
          <p:cNvSpPr/>
          <p:nvPr/>
        </p:nvSpPr>
        <p:spPr>
          <a:xfrm>
            <a:off x="-112294" y="0"/>
            <a:ext cx="12416588" cy="6858000"/>
          </a:xfrm>
          <a:prstGeom prst="rect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0171DDE8-80CE-BECD-FBA9-B148C16FB364}"/>
              </a:ext>
            </a:extLst>
          </p:cNvPr>
          <p:cNvSpPr/>
          <p:nvPr/>
        </p:nvSpPr>
        <p:spPr>
          <a:xfrm>
            <a:off x="-473243" y="-630453"/>
            <a:ext cx="3388093" cy="2407270"/>
          </a:xfrm>
          <a:prstGeom prst="ellipse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DAA3FF14-F18A-EC4A-0406-EE83119724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8151" y="1465921"/>
            <a:ext cx="10755697" cy="1729238"/>
          </a:xfrm>
        </p:spPr>
        <p:txBody>
          <a:bodyPr>
            <a:normAutofit/>
          </a:bodyPr>
          <a:lstStyle/>
          <a:p>
            <a:r>
              <a:rPr lang="fr-FR" sz="7200" b="1" dirty="0" smtClean="0"/>
              <a:t>Orientation après la 3</a:t>
            </a:r>
            <a:r>
              <a:rPr lang="fr-FR" sz="7200" b="1" baseline="30000" dirty="0" smtClean="0"/>
              <a:t>ème</a:t>
            </a:r>
            <a:endParaRPr lang="fr-FR" sz="7200" b="1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3C11B59-334A-BFF8-2307-C6B6D5041C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20803" y="3416523"/>
            <a:ext cx="9144000" cy="1655762"/>
          </a:xfrm>
        </p:spPr>
        <p:txBody>
          <a:bodyPr>
            <a:noAutofit/>
          </a:bodyPr>
          <a:lstStyle/>
          <a:p>
            <a:r>
              <a:rPr lang="fr-FR" sz="4000" u="sng" dirty="0" smtClean="0"/>
              <a:t>Informations pour les parents </a:t>
            </a:r>
            <a:endParaRPr lang="fr-FR" sz="1000" dirty="0"/>
          </a:p>
          <a:p>
            <a:endParaRPr lang="fr-FR" sz="1000" dirty="0"/>
          </a:p>
          <a:p>
            <a:r>
              <a:rPr lang="fr-FR" sz="3600" b="1" dirty="0" smtClean="0">
                <a:solidFill>
                  <a:schemeClr val="accent2">
                    <a:lumMod val="75000"/>
                  </a:schemeClr>
                </a:solidFill>
              </a:rPr>
              <a:t>Collège Jean Compagnon</a:t>
            </a:r>
            <a:endParaRPr lang="fr-FR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fr-FR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fr-FR" sz="2800" b="1" dirty="0" smtClean="0">
                <a:solidFill>
                  <a:schemeClr val="accent2">
                    <a:lumMod val="75000"/>
                  </a:schemeClr>
                </a:solidFill>
              </a:rPr>
              <a:t>Mars 2026</a:t>
            </a:r>
            <a:endParaRPr lang="fr-FR" sz="2800" b="1" dirty="0">
              <a:solidFill>
                <a:schemeClr val="accent2">
                  <a:lumMod val="75000"/>
                </a:schemeClr>
              </a:solidFill>
            </a:endParaRPr>
          </a:p>
          <a:p>
            <a:pPr defTabSz="457200"/>
            <a:r>
              <a:rPr lang="fr-FR" sz="2800" b="1" dirty="0">
                <a:solidFill>
                  <a:schemeClr val="accent2">
                    <a:lumMod val="75000"/>
                  </a:schemeClr>
                </a:solidFill>
              </a:rPr>
              <a:t>CIO de TREVOUX – </a:t>
            </a:r>
            <a:r>
              <a:rPr lang="fr-FR" sz="2800" b="1" dirty="0" smtClean="0">
                <a:solidFill>
                  <a:schemeClr val="accent2">
                    <a:lumMod val="75000"/>
                  </a:schemeClr>
                </a:solidFill>
              </a:rPr>
              <a:t>VILLEFRANCHE / SAONE</a:t>
            </a:r>
            <a:endParaRPr lang="fr-FR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xmlns:aink="http://schemas.microsoft.com/office/drawing/2016/ink" xmlns="" Requires="p14 aink">
          <p:contentPart p14:bwMode="auto" r:id="rId5">
            <p14:nvContentPartPr>
              <p14:cNvPr id="19" name="Encre 18">
                <a:extLst>
                  <a:ext uri="{FF2B5EF4-FFF2-40B4-BE49-F238E27FC236}">
                    <a16:creationId xmlns:a16="http://schemas.microsoft.com/office/drawing/2014/main" id="{6F59A14F-0602-CF49-0A68-BA943191A70F}"/>
                  </a:ext>
                </a:extLst>
              </p14:cNvPr>
              <p14:cNvContentPartPr/>
              <p14:nvPr/>
            </p14:nvContentPartPr>
            <p14:xfrm>
              <a:off x="14338020" y="3822400"/>
              <a:ext cx="360" cy="360"/>
            </p14:xfrm>
          </p:contentPart>
        </mc:Choice>
        <mc:Fallback>
          <p:pic>
            <p:nvPicPr>
              <p:cNvPr id="19" name="Encre 18">
                <a:extLst>
                  <a:ext uri="{FF2B5EF4-FFF2-40B4-BE49-F238E27FC236}">
                    <a16:creationId xmlns:a16="http://schemas.microsoft.com/office/drawing/2014/main" id="{6F59A14F-0602-CF49-0A68-BA943191A70F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4320380" y="3714400"/>
                <a:ext cx="36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xmlns:aink="http://schemas.microsoft.com/office/drawing/2016/ink" xmlns="" Requires="p14 aink">
          <p:contentPart p14:bwMode="auto" r:id="rId7">
            <p14:nvContentPartPr>
              <p14:cNvPr id="25" name="Encre 24">
                <a:extLst>
                  <a:ext uri="{FF2B5EF4-FFF2-40B4-BE49-F238E27FC236}">
                    <a16:creationId xmlns:a16="http://schemas.microsoft.com/office/drawing/2014/main" id="{07A2988E-EB0E-95A8-C91A-AB0ED9B73EB2}"/>
                  </a:ext>
                </a:extLst>
              </p14:cNvPr>
              <p14:cNvContentPartPr/>
              <p14:nvPr/>
            </p14:nvContentPartPr>
            <p14:xfrm>
              <a:off x="3822420" y="3225520"/>
              <a:ext cx="360" cy="360"/>
            </p14:xfrm>
          </p:contentPart>
        </mc:Choice>
        <mc:Fallback>
          <p:pic>
            <p:nvPicPr>
              <p:cNvPr id="25" name="Encre 24">
                <a:extLst>
                  <a:ext uri="{FF2B5EF4-FFF2-40B4-BE49-F238E27FC236}">
                    <a16:creationId xmlns:a16="http://schemas.microsoft.com/office/drawing/2014/main" id="{07A2988E-EB0E-95A8-C91A-AB0ED9B73EB2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804420" y="3117520"/>
                <a:ext cx="36000" cy="216000"/>
              </a:xfrm>
              <a:prstGeom prst="rect">
                <a:avLst/>
              </a:prstGeom>
            </p:spPr>
          </p:pic>
        </mc:Fallback>
      </mc:AlternateContent>
      <p:pic>
        <p:nvPicPr>
          <p:cNvPr id="13" name="Imag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8872" y="236795"/>
            <a:ext cx="2384681" cy="965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30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lèche : pentagone 9">
            <a:extLst>
              <a:ext uri="{FF2B5EF4-FFF2-40B4-BE49-F238E27FC236}">
                <a16:creationId xmlns:a16="http://schemas.microsoft.com/office/drawing/2014/main" id="{0593AD08-2F77-EE66-FD37-7FDE0874A45C}"/>
              </a:ext>
            </a:extLst>
          </p:cNvPr>
          <p:cNvSpPr/>
          <p:nvPr/>
        </p:nvSpPr>
        <p:spPr>
          <a:xfrm>
            <a:off x="5263116" y="1397826"/>
            <a:ext cx="1920929" cy="1010652"/>
          </a:xfrm>
          <a:prstGeom prst="homePlate">
            <a:avLst/>
          </a:prstGeom>
          <a:solidFill>
            <a:srgbClr val="E6E6E6"/>
          </a:solidFill>
          <a:ln>
            <a:solidFill>
              <a:srgbClr val="EAE1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fr-FR" dirty="0"/>
          </a:p>
        </p:txBody>
      </p:sp>
      <p:sp>
        <p:nvSpPr>
          <p:cNvPr id="11" name="Flèche : pentagone 10">
            <a:extLst>
              <a:ext uri="{FF2B5EF4-FFF2-40B4-BE49-F238E27FC236}">
                <a16:creationId xmlns:a16="http://schemas.microsoft.com/office/drawing/2014/main" id="{60CB0453-66F6-FA0F-19FF-D5DDF495550E}"/>
              </a:ext>
            </a:extLst>
          </p:cNvPr>
          <p:cNvSpPr/>
          <p:nvPr/>
        </p:nvSpPr>
        <p:spPr>
          <a:xfrm>
            <a:off x="2669929" y="3014324"/>
            <a:ext cx="4517680" cy="1329075"/>
          </a:xfrm>
          <a:prstGeom prst="homePlate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fr-FR"/>
          </a:p>
        </p:txBody>
      </p:sp>
      <p:sp>
        <p:nvSpPr>
          <p:cNvPr id="12" name="Flèche : pentagone 11">
            <a:extLst>
              <a:ext uri="{FF2B5EF4-FFF2-40B4-BE49-F238E27FC236}">
                <a16:creationId xmlns:a16="http://schemas.microsoft.com/office/drawing/2014/main" id="{3ED6800F-79EA-1FE0-AB7A-84BCE56D0B29}"/>
              </a:ext>
            </a:extLst>
          </p:cNvPr>
          <p:cNvSpPr/>
          <p:nvPr/>
        </p:nvSpPr>
        <p:spPr>
          <a:xfrm>
            <a:off x="2698282" y="4931058"/>
            <a:ext cx="4485763" cy="1010652"/>
          </a:xfrm>
          <a:prstGeom prst="homePlate">
            <a:avLst/>
          </a:prstGeom>
          <a:solidFill>
            <a:srgbClr val="A6C5C7"/>
          </a:solidFill>
          <a:ln>
            <a:solidFill>
              <a:srgbClr val="A6C5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8A1517F7-70AA-802F-AE46-F699344D91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9377" y="221661"/>
            <a:ext cx="9493717" cy="731701"/>
          </a:xfrm>
        </p:spPr>
        <p:txBody>
          <a:bodyPr>
            <a:normAutofit/>
          </a:bodyPr>
          <a:lstStyle/>
          <a:p>
            <a:pPr algn="l"/>
            <a:r>
              <a:rPr lang="fr-FR" sz="4400" dirty="0"/>
              <a:t>Sommaire</a:t>
            </a:r>
          </a:p>
        </p:txBody>
      </p:sp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C7B4309C-285E-8C99-D7FB-05E04493A91B}"/>
              </a:ext>
            </a:extLst>
          </p:cNvPr>
          <p:cNvSpPr/>
          <p:nvPr/>
        </p:nvSpPr>
        <p:spPr>
          <a:xfrm>
            <a:off x="11492564" y="6333423"/>
            <a:ext cx="500514" cy="45238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1</a:t>
            </a:r>
            <a:endParaRPr lang="fr-FR" dirty="0" smtClean="0">
              <a:solidFill>
                <a:schemeClr val="tx1"/>
              </a:solidFill>
            </a:endParaRPr>
          </a:p>
        </p:txBody>
      </p:sp>
      <p:sp>
        <p:nvSpPr>
          <p:cNvPr id="14" name="Rectangle : coins arrondis 13">
            <a:extLst>
              <a:ext uri="{FF2B5EF4-FFF2-40B4-BE49-F238E27FC236}">
                <a16:creationId xmlns:a16="http://schemas.microsoft.com/office/drawing/2014/main" id="{654E4757-E1FD-AF53-A938-114801212232}"/>
              </a:ext>
            </a:extLst>
          </p:cNvPr>
          <p:cNvSpPr/>
          <p:nvPr/>
        </p:nvSpPr>
        <p:spPr>
          <a:xfrm>
            <a:off x="872772" y="2927442"/>
            <a:ext cx="4390344" cy="1533526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 : coins arrondis 14">
            <a:extLst>
              <a:ext uri="{FF2B5EF4-FFF2-40B4-BE49-F238E27FC236}">
                <a16:creationId xmlns:a16="http://schemas.microsoft.com/office/drawing/2014/main" id="{422B7844-CD07-7AED-AEDB-62EE679B1565}"/>
              </a:ext>
            </a:extLst>
          </p:cNvPr>
          <p:cNvSpPr/>
          <p:nvPr/>
        </p:nvSpPr>
        <p:spPr>
          <a:xfrm>
            <a:off x="872771" y="4799854"/>
            <a:ext cx="4389741" cy="1241659"/>
          </a:xfrm>
          <a:prstGeom prst="roundRect">
            <a:avLst/>
          </a:prstGeom>
          <a:solidFill>
            <a:srgbClr val="FFFFFF"/>
          </a:solidFill>
          <a:ln w="57150">
            <a:solidFill>
              <a:srgbClr val="A6C5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 : coins arrondis 12">
            <a:extLst>
              <a:ext uri="{FF2B5EF4-FFF2-40B4-BE49-F238E27FC236}">
                <a16:creationId xmlns:a16="http://schemas.microsoft.com/office/drawing/2014/main" id="{6A73CA36-1B2F-5FF0-EDB5-14429E278F66}"/>
              </a:ext>
            </a:extLst>
          </p:cNvPr>
          <p:cNvSpPr/>
          <p:nvPr/>
        </p:nvSpPr>
        <p:spPr>
          <a:xfrm>
            <a:off x="856648" y="1282323"/>
            <a:ext cx="4399578" cy="1241659"/>
          </a:xfrm>
          <a:prstGeom prst="roundRect">
            <a:avLst/>
          </a:prstGeom>
          <a:noFill/>
          <a:ln w="57150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577B733F-B19E-CA07-F94E-E7F4D5D138FD}"/>
              </a:ext>
            </a:extLst>
          </p:cNvPr>
          <p:cNvSpPr txBox="1"/>
          <p:nvPr/>
        </p:nvSpPr>
        <p:spPr>
          <a:xfrm>
            <a:off x="949078" y="1649398"/>
            <a:ext cx="73079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1) </a:t>
            </a:r>
            <a:r>
              <a:rPr lang="fr-FR" sz="2400" b="1" dirty="0" smtClean="0"/>
              <a:t>Calendrier de l’orientation </a:t>
            </a:r>
            <a:endParaRPr lang="fr-FR" sz="2400" b="1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8A98564A-907F-D373-E98F-FC71602D6BF7}"/>
              </a:ext>
            </a:extLst>
          </p:cNvPr>
          <p:cNvSpPr txBox="1"/>
          <p:nvPr/>
        </p:nvSpPr>
        <p:spPr>
          <a:xfrm>
            <a:off x="923977" y="3308739"/>
            <a:ext cx="41679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2)  </a:t>
            </a:r>
            <a:r>
              <a:rPr lang="fr-FR" sz="2400" b="1" dirty="0" smtClean="0"/>
              <a:t>Présentation des différentes 	voies d’orientation </a:t>
            </a:r>
            <a:endParaRPr lang="fr-FR" sz="2400" b="1" dirty="0"/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E10350D7-C410-33C1-805A-88595A84870C}"/>
              </a:ext>
            </a:extLst>
          </p:cNvPr>
          <p:cNvSpPr txBox="1"/>
          <p:nvPr/>
        </p:nvSpPr>
        <p:spPr>
          <a:xfrm>
            <a:off x="916345" y="5155612"/>
            <a:ext cx="19872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/>
              <a:t>3) </a:t>
            </a:r>
            <a:r>
              <a:rPr lang="fr-FR" sz="2400" b="1" dirty="0" smtClean="0"/>
              <a:t>Ressources </a:t>
            </a:r>
            <a:endParaRPr lang="fr-FR" sz="2400" b="1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A7B604A-F485-6CF3-39E1-E31843AE3130}"/>
              </a:ext>
            </a:extLst>
          </p:cNvPr>
          <p:cNvSpPr txBox="1"/>
          <p:nvPr/>
        </p:nvSpPr>
        <p:spPr>
          <a:xfrm>
            <a:off x="7946588" y="2523982"/>
            <a:ext cx="379623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fr-FR" sz="2000" dirty="0" smtClean="0"/>
              <a:t>Voie professionnelle</a:t>
            </a:r>
          </a:p>
          <a:p>
            <a:pPr marL="1257300" lvl="2" indent="-342900">
              <a:buFontTx/>
              <a:buChar char="-"/>
            </a:pPr>
            <a:r>
              <a:rPr lang="fr-FR" sz="2000" dirty="0" smtClean="0"/>
              <a:t>CAP </a:t>
            </a:r>
          </a:p>
          <a:p>
            <a:pPr marL="1257300" lvl="2" indent="-342900">
              <a:buFontTx/>
              <a:buChar char="-"/>
            </a:pPr>
            <a:r>
              <a:rPr lang="fr-FR" sz="2000" dirty="0" smtClean="0"/>
              <a:t>Bac professionnel </a:t>
            </a:r>
          </a:p>
          <a:p>
            <a:pPr marL="1257300" lvl="2" indent="-342900">
              <a:buFontTx/>
              <a:buChar char="-"/>
            </a:pPr>
            <a:r>
              <a:rPr lang="fr-FR" sz="2000" dirty="0" smtClean="0"/>
              <a:t>Apprentissage </a:t>
            </a:r>
          </a:p>
          <a:p>
            <a:pPr lvl="2"/>
            <a:endParaRPr lang="fr-FR" sz="2000" dirty="0"/>
          </a:p>
          <a:p>
            <a:pPr lvl="1"/>
            <a:r>
              <a:rPr lang="fr-FR" sz="2000" dirty="0"/>
              <a:t> </a:t>
            </a:r>
            <a:r>
              <a:rPr lang="fr-FR" sz="2000" dirty="0" smtClean="0"/>
              <a:t>Voie GT</a:t>
            </a:r>
          </a:p>
          <a:p>
            <a:pPr lvl="2"/>
            <a:r>
              <a:rPr lang="fr-FR" sz="2000" dirty="0" smtClean="0"/>
              <a:t>- Seconde GT</a:t>
            </a:r>
          </a:p>
          <a:p>
            <a:pPr lvl="2"/>
            <a:r>
              <a:rPr lang="fr-FR" sz="2000" dirty="0" smtClean="0"/>
              <a:t>- Bacs technologiques</a:t>
            </a:r>
          </a:p>
          <a:p>
            <a:pPr lvl="2"/>
            <a:r>
              <a:rPr lang="fr-FR" sz="2000" dirty="0" smtClean="0"/>
              <a:t>- Bac générale  </a:t>
            </a:r>
          </a:p>
          <a:p>
            <a:pPr marL="1257300" lvl="2" indent="-342900">
              <a:buFont typeface="Wingdings" panose="05000000000000000000" pitchFamily="2" charset="2"/>
              <a:buChar char="Ø"/>
            </a:pPr>
            <a:endParaRPr lang="fr-FR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000" dirty="0"/>
          </a:p>
        </p:txBody>
      </p:sp>
      <p:pic>
        <p:nvPicPr>
          <p:cNvPr id="25" name="Graphique 24" descr="Public cible">
            <a:extLst>
              <a:ext uri="{FF2B5EF4-FFF2-40B4-BE49-F238E27FC236}">
                <a16:creationId xmlns:a16="http://schemas.microsoft.com/office/drawing/2014/main" id="{01FA7E96-72E5-E888-297C-0789521A5DC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5584420" y="3255293"/>
            <a:ext cx="914400" cy="9144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6" name="Encre 25">
                <a:extLst>
                  <a:ext uri="{FF2B5EF4-FFF2-40B4-BE49-F238E27FC236}">
                    <a16:creationId xmlns:a16="http://schemas.microsoft.com/office/drawing/2014/main" id="{7CCF2226-8990-7E08-4AA4-0773AD5C88CB}"/>
                  </a:ext>
                </a:extLst>
              </p14:cNvPr>
              <p14:cNvContentPartPr/>
              <p14:nvPr/>
            </p14:nvContentPartPr>
            <p14:xfrm flipV="1">
              <a:off x="348562" y="600617"/>
              <a:ext cx="2349720" cy="45719"/>
            </p14:xfrm>
          </p:contentPart>
        </mc:Choice>
        <mc:Fallback xmlns="">
          <p:pic>
            <p:nvPicPr>
              <p:cNvPr id="26" name="Encre 25">
                <a:extLst>
                  <a:ext uri="{FF2B5EF4-FFF2-40B4-BE49-F238E27FC236}">
                    <a16:creationId xmlns:a16="http://schemas.microsoft.com/office/drawing/2014/main" id="{7CCF2226-8990-7E08-4AA4-0773AD5C88CB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 flipV="1">
                <a:off x="258562" y="420981"/>
                <a:ext cx="2529360" cy="405351"/>
              </a:xfrm>
              <a:prstGeom prst="rect">
                <a:avLst/>
              </a:prstGeom>
            </p:spPr>
          </p:pic>
        </mc:Fallback>
      </mc:AlternateContent>
      <p:pic>
        <p:nvPicPr>
          <p:cNvPr id="3074" name="Picture 2" descr="Images de Picto Site Internet – Téléchargement gratuit sur Freepik"/>
          <p:cNvPicPr>
            <a:picLocks noChangeAspect="1" noChangeArrowheads="1"/>
          </p:cNvPicPr>
          <p:nvPr/>
        </p:nvPicPr>
        <p:blipFill>
          <a:blip r:embed="rId1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420" y="4985821"/>
            <a:ext cx="905170" cy="905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s de Picto Calendrier – Téléchargement gratuit sur Freepik"/>
          <p:cNvPicPr>
            <a:picLocks noChangeAspect="1" noChangeArrowheads="1"/>
          </p:cNvPicPr>
          <p:nvPr/>
        </p:nvPicPr>
        <p:blipFill>
          <a:blip r:embed="rId1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420" y="1397826"/>
            <a:ext cx="1110030" cy="1110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72CB0B02-D7EC-1454-7C13-2853864CC42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61878">
            <a:off x="6900810" y="3417228"/>
            <a:ext cx="1466990" cy="1466990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72CB0B02-D7EC-1454-7C13-2853864CC42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902635" flipH="1">
            <a:off x="6781214" y="2203638"/>
            <a:ext cx="1520479" cy="1520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616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4" grpId="0" animBg="1"/>
      <p:bldP spid="15" grpId="0" animBg="1"/>
      <p:bldP spid="13" grpId="0" animBg="1"/>
      <p:bldP spid="16" grpId="0"/>
      <p:bldP spid="17" grpId="0"/>
      <p:bldP spid="20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" name="Diagramme 70"/>
          <p:cNvGraphicFramePr/>
          <p:nvPr>
            <p:extLst>
              <p:ext uri="{D42A27DB-BD31-4B8C-83A1-F6EECF244321}">
                <p14:modId xmlns:p14="http://schemas.microsoft.com/office/powerpoint/2010/main" val="1343727971"/>
              </p:ext>
            </p:extLst>
          </p:nvPr>
        </p:nvGraphicFramePr>
        <p:xfrm>
          <a:off x="471638" y="2311850"/>
          <a:ext cx="11020926" cy="8988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re 1">
            <a:extLst>
              <a:ext uri="{FF2B5EF4-FFF2-40B4-BE49-F238E27FC236}">
                <a16:creationId xmlns:a16="http://schemas.microsoft.com/office/drawing/2014/main" id="{7851A3E4-1589-C751-B0DC-B0CB5FF356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591" y="776860"/>
            <a:ext cx="9144000" cy="436315"/>
          </a:xfrm>
        </p:spPr>
        <p:txBody>
          <a:bodyPr>
            <a:normAutofit fontScale="90000"/>
          </a:bodyPr>
          <a:lstStyle/>
          <a:p>
            <a:pPr algn="l"/>
            <a:r>
              <a:rPr lang="fr-FR" sz="4400" dirty="0"/>
              <a:t/>
            </a:r>
            <a:br>
              <a:rPr lang="fr-FR" sz="4400" dirty="0"/>
            </a:br>
            <a:r>
              <a:rPr lang="fr-FR" sz="4400" dirty="0"/>
              <a:t/>
            </a:r>
            <a:br>
              <a:rPr lang="fr-FR" sz="4400" dirty="0"/>
            </a:br>
            <a:r>
              <a:rPr lang="fr-FR" sz="4400" dirty="0"/>
              <a:t/>
            </a:r>
            <a:br>
              <a:rPr lang="fr-FR" sz="4400" dirty="0"/>
            </a:br>
            <a:r>
              <a:rPr lang="fr-FR" sz="4400" dirty="0"/>
              <a:t/>
            </a:r>
            <a:br>
              <a:rPr lang="fr-FR" sz="4400" dirty="0"/>
            </a:br>
            <a:r>
              <a:rPr lang="fr-FR" sz="4900" dirty="0" smtClean="0"/>
              <a:t>Calendrier de l’orientation Post-3</a:t>
            </a:r>
            <a:r>
              <a:rPr lang="fr-FR" sz="4900" baseline="30000" dirty="0" smtClean="0"/>
              <a:t>ème</a:t>
            </a:r>
            <a:r>
              <a:rPr lang="fr-FR" sz="4900" dirty="0" smtClean="0"/>
              <a:t> </a:t>
            </a:r>
            <a:r>
              <a:rPr lang="fr-FR" sz="4400" dirty="0" smtClean="0"/>
              <a:t/>
            </a:r>
            <a:br>
              <a:rPr lang="fr-FR" sz="4400" dirty="0" smtClean="0"/>
            </a:br>
            <a:endParaRPr lang="fr-FR" sz="3600" dirty="0"/>
          </a:p>
        </p:txBody>
      </p:sp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BB494EA2-C087-DDA3-FB56-9DEC183C31F6}"/>
              </a:ext>
            </a:extLst>
          </p:cNvPr>
          <p:cNvSpPr/>
          <p:nvPr/>
        </p:nvSpPr>
        <p:spPr>
          <a:xfrm>
            <a:off x="11492564" y="6333423"/>
            <a:ext cx="500514" cy="45238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2</a:t>
            </a:r>
          </a:p>
        </p:txBody>
      </p:sp>
      <p:pic>
        <p:nvPicPr>
          <p:cNvPr id="25" name="Encre 24">
            <a:extLst>
              <a:ext uri="{FF2B5EF4-FFF2-40B4-BE49-F238E27FC236}">
                <a16:creationId xmlns:a16="http://schemas.microsoft.com/office/drawing/2014/main" id="{8D9601BD-A6F0-B1E5-88F0-28DDBACD0781}"/>
              </a:ext>
            </a:extLst>
          </p:cNvPr>
          <p:cNvPicPr/>
          <p:nvPr/>
        </p:nvPicPr>
        <p:blipFill>
          <a:blip r:embed="rId8"/>
          <a:stretch>
            <a:fillRect/>
          </a:stretch>
        </p:blipFill>
        <p:spPr>
          <a:xfrm>
            <a:off x="6723133" y="1348659"/>
            <a:ext cx="36000" cy="216000"/>
          </a:xfrm>
          <a:prstGeom prst="rect">
            <a:avLst/>
          </a:prstGeom>
        </p:spPr>
      </p:pic>
      <p:pic>
        <p:nvPicPr>
          <p:cNvPr id="26" name="Encre 25">
            <a:extLst>
              <a:ext uri="{FF2B5EF4-FFF2-40B4-BE49-F238E27FC236}">
                <a16:creationId xmlns:a16="http://schemas.microsoft.com/office/drawing/2014/main" id="{EA3AAEE5-6B0A-57C1-7B18-22A9B14247EE}"/>
              </a:ext>
            </a:extLst>
          </p:cNvPr>
          <p:cNvPicPr/>
          <p:nvPr/>
        </p:nvPicPr>
        <p:blipFill>
          <a:blip r:embed="rId9"/>
          <a:stretch>
            <a:fillRect/>
          </a:stretch>
        </p:blipFill>
        <p:spPr>
          <a:xfrm>
            <a:off x="2794315" y="1533849"/>
            <a:ext cx="36000" cy="216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73" name="Encre 72">
                <a:extLst>
                  <a:ext uri="{FF2B5EF4-FFF2-40B4-BE49-F238E27FC236}">
                    <a16:creationId xmlns:a16="http://schemas.microsoft.com/office/drawing/2014/main" id="{E8311FFD-54A0-0BC6-68D6-8A3EE6ABCFCD}"/>
                  </a:ext>
                </a:extLst>
              </p14:cNvPr>
              <p14:cNvContentPartPr/>
              <p14:nvPr/>
            </p14:nvContentPartPr>
            <p14:xfrm>
              <a:off x="12628061" y="5033918"/>
              <a:ext cx="360" cy="360"/>
            </p14:xfrm>
          </p:contentPart>
        </mc:Choice>
        <mc:Fallback xmlns="">
          <p:pic>
            <p:nvPicPr>
              <p:cNvPr id="73" name="Encre 72">
                <a:extLst>
                  <a:ext uri="{FF2B5EF4-FFF2-40B4-BE49-F238E27FC236}">
                    <a16:creationId xmlns:a16="http://schemas.microsoft.com/office/drawing/2014/main" id="{E8311FFD-54A0-0BC6-68D6-8A3EE6ABCFCD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12619061" y="5025278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">
            <p14:nvContentPartPr>
              <p14:cNvPr id="16" name="Encre 15">
                <a:extLst>
                  <a:ext uri="{FF2B5EF4-FFF2-40B4-BE49-F238E27FC236}">
                    <a16:creationId xmlns:a16="http://schemas.microsoft.com/office/drawing/2014/main" id="{EE88313D-7804-03A2-0EF3-5B254C70DED1}"/>
                  </a:ext>
                </a:extLst>
              </p14:cNvPr>
              <p14:cNvContentPartPr/>
              <p14:nvPr/>
            </p14:nvContentPartPr>
            <p14:xfrm>
              <a:off x="327438" y="416188"/>
              <a:ext cx="7889374" cy="130844"/>
            </p14:xfrm>
          </p:contentPart>
        </mc:Choice>
        <mc:Fallback xmlns="">
          <p:pic>
            <p:nvPicPr>
              <p:cNvPr id="16" name="Encre 15">
                <a:extLst>
                  <a:ext uri="{FF2B5EF4-FFF2-40B4-BE49-F238E27FC236}">
                    <a16:creationId xmlns:a16="http://schemas.microsoft.com/office/drawing/2014/main" id="{EE88313D-7804-03A2-0EF3-5B254C70DED1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255438" y="272007"/>
                <a:ext cx="8033374" cy="419205"/>
              </a:xfrm>
              <a:prstGeom prst="rect">
                <a:avLst/>
              </a:prstGeom>
            </p:spPr>
          </p:pic>
        </mc:Fallback>
      </mc:AlternateContent>
      <p:sp>
        <p:nvSpPr>
          <p:cNvPr id="42" name="Rectangle 41">
            <a:extLst>
              <a:ext uri="{FF2B5EF4-FFF2-40B4-BE49-F238E27FC236}">
                <a16:creationId xmlns:a16="http://schemas.microsoft.com/office/drawing/2014/main" id="{08C8EBF2-B005-7731-07CB-CC80C6DC287C}"/>
              </a:ext>
            </a:extLst>
          </p:cNvPr>
          <p:cNvSpPr/>
          <p:nvPr/>
        </p:nvSpPr>
        <p:spPr>
          <a:xfrm>
            <a:off x="193717" y="987164"/>
            <a:ext cx="3016824" cy="1185760"/>
          </a:xfrm>
          <a:prstGeom prst="rect">
            <a:avLst/>
          </a:prstGeom>
          <a:solidFill>
            <a:srgbClr val="E6E6E6"/>
          </a:solidFill>
          <a:ln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FF0000"/>
                </a:solidFill>
              </a:rPr>
              <a:t>SEPTEMBRE – DECEMBRE </a:t>
            </a:r>
          </a:p>
          <a:p>
            <a:pPr algn="ctr"/>
            <a:r>
              <a:rPr lang="fr-FR" b="1" dirty="0" smtClean="0">
                <a:solidFill>
                  <a:schemeClr val="tx1"/>
                </a:solidFill>
              </a:rPr>
              <a:t>Période d’information et de réflexion </a:t>
            </a:r>
            <a:endParaRPr lang="fr-FR" b="1" dirty="0">
              <a:solidFill>
                <a:schemeClr val="tx1"/>
              </a:solidFill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3FB0510C-276B-E7E8-BFCE-12C654196DF4}"/>
              </a:ext>
            </a:extLst>
          </p:cNvPr>
          <p:cNvSpPr/>
          <p:nvPr/>
        </p:nvSpPr>
        <p:spPr>
          <a:xfrm>
            <a:off x="1801368" y="3779922"/>
            <a:ext cx="3191759" cy="1212702"/>
          </a:xfrm>
          <a:prstGeom prst="rect">
            <a:avLst/>
          </a:prstGeom>
          <a:solidFill>
            <a:srgbClr val="E6E6E6"/>
          </a:solidFill>
          <a:ln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r>
              <a:rPr lang="fr-FR" dirty="0" smtClean="0">
                <a:solidFill>
                  <a:srgbClr val="FF0000"/>
                </a:solidFill>
              </a:rPr>
              <a:t>JANVIER – FEVRIER </a:t>
            </a:r>
          </a:p>
          <a:p>
            <a:pPr algn="ctr"/>
            <a:r>
              <a:rPr lang="fr-FR" b="1" dirty="0" smtClean="0">
                <a:solidFill>
                  <a:schemeClr val="tx1"/>
                </a:solidFill>
              </a:rPr>
              <a:t>Période </a:t>
            </a:r>
            <a:r>
              <a:rPr lang="fr-FR" b="1" dirty="0">
                <a:solidFill>
                  <a:schemeClr val="tx1"/>
                </a:solidFill>
              </a:rPr>
              <a:t>d’intentions provisoires</a:t>
            </a:r>
            <a:endParaRPr lang="fr-FR" b="1" dirty="0" smtClean="0">
              <a:solidFill>
                <a:schemeClr val="tx1"/>
              </a:solidFill>
            </a:endParaRPr>
          </a:p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10086C07-DB88-DB46-8584-2C6CC5D6F699}"/>
              </a:ext>
            </a:extLst>
          </p:cNvPr>
          <p:cNvSpPr/>
          <p:nvPr/>
        </p:nvSpPr>
        <p:spPr>
          <a:xfrm>
            <a:off x="3986784" y="978020"/>
            <a:ext cx="3648456" cy="1190327"/>
          </a:xfrm>
          <a:prstGeom prst="rect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  <a:p>
            <a:pPr algn="ctr"/>
            <a:r>
              <a:rPr lang="fr-FR" dirty="0" smtClean="0">
                <a:solidFill>
                  <a:srgbClr val="FF0000"/>
                </a:solidFill>
              </a:rPr>
              <a:t>MARS</a:t>
            </a:r>
            <a:r>
              <a:rPr lang="fr-FR" dirty="0">
                <a:solidFill>
                  <a:schemeClr val="tx1"/>
                </a:solidFill>
              </a:rPr>
              <a:t> </a:t>
            </a:r>
            <a:endParaRPr lang="fr-FR" dirty="0" smtClean="0">
              <a:solidFill>
                <a:schemeClr val="tx1"/>
              </a:solidFill>
            </a:endParaRP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CONSEIL </a:t>
            </a:r>
            <a:r>
              <a:rPr lang="fr-FR" dirty="0">
                <a:solidFill>
                  <a:schemeClr val="tx1"/>
                </a:solidFill>
              </a:rPr>
              <a:t>DE CLASSE </a:t>
            </a:r>
            <a:endParaRPr lang="fr-FR" dirty="0" smtClean="0">
              <a:solidFill>
                <a:schemeClr val="tx1"/>
              </a:solidFill>
            </a:endParaRPr>
          </a:p>
          <a:p>
            <a:pPr algn="ctr"/>
            <a:r>
              <a:rPr lang="fr-FR" b="1" dirty="0" smtClean="0">
                <a:solidFill>
                  <a:schemeClr val="tx1"/>
                </a:solidFill>
              </a:rPr>
              <a:t>Indiquer </a:t>
            </a:r>
            <a:r>
              <a:rPr lang="fr-FR" b="1" dirty="0">
                <a:solidFill>
                  <a:schemeClr val="tx1"/>
                </a:solidFill>
              </a:rPr>
              <a:t>mes intentions </a:t>
            </a:r>
            <a:r>
              <a:rPr lang="fr-FR" b="1" dirty="0" smtClean="0">
                <a:solidFill>
                  <a:schemeClr val="tx1"/>
                </a:solidFill>
              </a:rPr>
              <a:t>d’orientation</a:t>
            </a:r>
            <a:r>
              <a:rPr lang="fr-FR" b="1" dirty="0">
                <a:solidFill>
                  <a:schemeClr val="tx1"/>
                </a:solidFill>
              </a:rPr>
              <a:t> </a:t>
            </a:r>
            <a:r>
              <a:rPr lang="fr-FR" b="1" dirty="0" smtClean="0">
                <a:solidFill>
                  <a:schemeClr val="tx1"/>
                </a:solidFill>
              </a:rPr>
              <a:t>/ avis </a:t>
            </a:r>
            <a:r>
              <a:rPr lang="fr-FR" b="1" dirty="0">
                <a:solidFill>
                  <a:schemeClr val="tx1"/>
                </a:solidFill>
              </a:rPr>
              <a:t>provisoire </a:t>
            </a:r>
            <a:endParaRPr lang="fr-FR" dirty="0">
              <a:solidFill>
                <a:schemeClr val="tx1"/>
              </a:solidFill>
            </a:endParaRPr>
          </a:p>
          <a:p>
            <a:pPr algn="ctr"/>
            <a:endParaRPr lang="fr-FR" b="1" i="1" dirty="0">
              <a:solidFill>
                <a:schemeClr val="tx1"/>
              </a:solidFill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E31A32C-A351-4B30-37D7-19DFAAD34746}"/>
              </a:ext>
            </a:extLst>
          </p:cNvPr>
          <p:cNvSpPr/>
          <p:nvPr/>
        </p:nvSpPr>
        <p:spPr>
          <a:xfrm>
            <a:off x="5739448" y="3834786"/>
            <a:ext cx="3191759" cy="1212702"/>
          </a:xfrm>
          <a:prstGeom prst="rect">
            <a:avLst/>
          </a:prstGeom>
          <a:solidFill>
            <a:srgbClr val="A6C5C7"/>
          </a:solidFill>
          <a:ln>
            <a:solidFill>
              <a:srgbClr val="A6C5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r>
              <a:rPr lang="fr-FR" dirty="0" smtClean="0">
                <a:solidFill>
                  <a:srgbClr val="FF0000"/>
                </a:solidFill>
              </a:rPr>
              <a:t>AVRIL – MAI </a:t>
            </a:r>
          </a:p>
          <a:p>
            <a:pPr algn="ctr"/>
            <a:r>
              <a:rPr lang="fr-FR" b="1" dirty="0" smtClean="0">
                <a:solidFill>
                  <a:schemeClr val="tx1"/>
                </a:solidFill>
              </a:rPr>
              <a:t>Faire les demandes d’orientation et d’affectation </a:t>
            </a:r>
            <a:endParaRPr lang="fr-FR" b="1" dirty="0">
              <a:solidFill>
                <a:schemeClr val="tx1"/>
              </a:solidFill>
            </a:endParaRPr>
          </a:p>
          <a:p>
            <a:pPr algn="ctr"/>
            <a:endParaRPr lang="fr-FR" b="1" dirty="0">
              <a:solidFill>
                <a:schemeClr val="tx1"/>
              </a:solidFill>
            </a:endParaRPr>
          </a:p>
        </p:txBody>
      </p:sp>
      <p:cxnSp>
        <p:nvCxnSpPr>
          <p:cNvPr id="46" name="Connecteur droit 45">
            <a:extLst>
              <a:ext uri="{FF2B5EF4-FFF2-40B4-BE49-F238E27FC236}">
                <a16:creationId xmlns:a16="http://schemas.microsoft.com/office/drawing/2014/main" id="{B47EE745-78E8-D1CE-4AB2-03EE982FAF2C}"/>
              </a:ext>
            </a:extLst>
          </p:cNvPr>
          <p:cNvCxnSpPr>
            <a:cxnSpLocks/>
          </p:cNvCxnSpPr>
          <p:nvPr/>
        </p:nvCxnSpPr>
        <p:spPr>
          <a:xfrm>
            <a:off x="1956816" y="2163779"/>
            <a:ext cx="16370" cy="7717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rganigramme : Connecteur 49">
            <a:extLst>
              <a:ext uri="{FF2B5EF4-FFF2-40B4-BE49-F238E27FC236}">
                <a16:creationId xmlns:a16="http://schemas.microsoft.com/office/drawing/2014/main" id="{E650F48D-F13E-8B2D-BED9-09B3828C4472}"/>
              </a:ext>
            </a:extLst>
          </p:cNvPr>
          <p:cNvSpPr/>
          <p:nvPr/>
        </p:nvSpPr>
        <p:spPr>
          <a:xfrm flipH="1" flipV="1">
            <a:off x="1908108" y="2876472"/>
            <a:ext cx="146724" cy="187651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Organigramme : Connecteur 50">
            <a:extLst>
              <a:ext uri="{FF2B5EF4-FFF2-40B4-BE49-F238E27FC236}">
                <a16:creationId xmlns:a16="http://schemas.microsoft.com/office/drawing/2014/main" id="{E6EDAF98-DA7A-EA09-099E-B1B8C5D3849C}"/>
              </a:ext>
            </a:extLst>
          </p:cNvPr>
          <p:cNvSpPr/>
          <p:nvPr/>
        </p:nvSpPr>
        <p:spPr>
          <a:xfrm flipH="1" flipV="1">
            <a:off x="4613363" y="2876472"/>
            <a:ext cx="146724" cy="187651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Organigramme : Connecteur 51">
            <a:extLst>
              <a:ext uri="{FF2B5EF4-FFF2-40B4-BE49-F238E27FC236}">
                <a16:creationId xmlns:a16="http://schemas.microsoft.com/office/drawing/2014/main" id="{14A2AE57-8F92-ED98-7E50-00A36EC96AA6}"/>
              </a:ext>
            </a:extLst>
          </p:cNvPr>
          <p:cNvSpPr/>
          <p:nvPr/>
        </p:nvSpPr>
        <p:spPr>
          <a:xfrm flipH="1" flipV="1">
            <a:off x="6641641" y="2876472"/>
            <a:ext cx="146724" cy="187651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Organigramme : Connecteur 52">
            <a:extLst>
              <a:ext uri="{FF2B5EF4-FFF2-40B4-BE49-F238E27FC236}">
                <a16:creationId xmlns:a16="http://schemas.microsoft.com/office/drawing/2014/main" id="{D2996C18-4495-C4DD-39FB-05E17DC67B7C}"/>
              </a:ext>
            </a:extLst>
          </p:cNvPr>
          <p:cNvSpPr/>
          <p:nvPr/>
        </p:nvSpPr>
        <p:spPr>
          <a:xfrm flipH="1" flipV="1">
            <a:off x="8608468" y="2913048"/>
            <a:ext cx="146724" cy="187651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6DFD1AC-1D35-8901-4879-F8287AFD6D70}"/>
              </a:ext>
            </a:extLst>
          </p:cNvPr>
          <p:cNvSpPr/>
          <p:nvPr/>
        </p:nvSpPr>
        <p:spPr>
          <a:xfrm>
            <a:off x="8293608" y="978020"/>
            <a:ext cx="3438145" cy="1194452"/>
          </a:xfrm>
          <a:prstGeom prst="rect">
            <a:avLst/>
          </a:prstGeom>
          <a:solidFill>
            <a:srgbClr val="A6C5C7"/>
          </a:solidFill>
          <a:ln>
            <a:solidFill>
              <a:srgbClr val="A6C5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dirty="0">
              <a:solidFill>
                <a:schemeClr val="tx1"/>
              </a:solidFill>
            </a:endParaRPr>
          </a:p>
          <a:p>
            <a:pPr algn="ctr"/>
            <a:r>
              <a:rPr lang="fr-FR" dirty="0" smtClean="0">
                <a:solidFill>
                  <a:srgbClr val="FF0000"/>
                </a:solidFill>
              </a:rPr>
              <a:t>JUIN</a:t>
            </a:r>
          </a:p>
          <a:p>
            <a:pPr algn="ctr"/>
            <a:r>
              <a:rPr lang="fr-FR" dirty="0">
                <a:solidFill>
                  <a:schemeClr val="tx1"/>
                </a:solidFill>
              </a:rPr>
              <a:t>CONSEIL DE CLASSE </a:t>
            </a:r>
          </a:p>
          <a:p>
            <a:pPr algn="ctr"/>
            <a:r>
              <a:rPr lang="fr-FR" b="1" dirty="0" smtClean="0">
                <a:solidFill>
                  <a:schemeClr val="tx1"/>
                </a:solidFill>
              </a:rPr>
              <a:t>Propositions d’orientation et décision du chef d’établissement  </a:t>
            </a:r>
            <a:endParaRPr lang="fr-FR" b="1" dirty="0">
              <a:solidFill>
                <a:schemeClr val="tx1"/>
              </a:solidFill>
            </a:endParaRPr>
          </a:p>
          <a:p>
            <a:pPr algn="ctr"/>
            <a:endParaRPr lang="fr-FR" b="1" dirty="0">
              <a:solidFill>
                <a:schemeClr val="tx1"/>
              </a:solidFill>
            </a:endParaRPr>
          </a:p>
        </p:txBody>
      </p:sp>
      <p:sp>
        <p:nvSpPr>
          <p:cNvPr id="55" name="Organigramme : Connecteur 54">
            <a:extLst>
              <a:ext uri="{FF2B5EF4-FFF2-40B4-BE49-F238E27FC236}">
                <a16:creationId xmlns:a16="http://schemas.microsoft.com/office/drawing/2014/main" id="{8BB12569-F0FE-D5CD-810A-BB17B7C11A9B}"/>
              </a:ext>
            </a:extLst>
          </p:cNvPr>
          <p:cNvSpPr/>
          <p:nvPr/>
        </p:nvSpPr>
        <p:spPr>
          <a:xfrm flipH="1" flipV="1">
            <a:off x="10479262" y="2932817"/>
            <a:ext cx="146724" cy="187651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9" name="Image 68">
            <a:extLst>
              <a:ext uri="{FF2B5EF4-FFF2-40B4-BE49-F238E27FC236}">
                <a16:creationId xmlns:a16="http://schemas.microsoft.com/office/drawing/2014/main" id="{DD580BE0-C105-E40F-C90B-CE928E62635B}"/>
              </a:ext>
            </a:extLst>
          </p:cNvPr>
          <p:cNvPicPr>
            <a:picLocks noChangeAspect="1"/>
          </p:cNvPicPr>
          <p:nvPr/>
        </p:nvPicPr>
        <p:blipFill>
          <a:blip r:embed="rId3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33" y="2473177"/>
            <a:ext cx="674780" cy="674780"/>
          </a:xfrm>
          <a:prstGeom prst="rect">
            <a:avLst/>
          </a:prstGeom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id="{F2C6BBBD-EFFC-1FC4-B251-70DF61DFA7B1}"/>
              </a:ext>
            </a:extLst>
          </p:cNvPr>
          <p:cNvSpPr/>
          <p:nvPr/>
        </p:nvSpPr>
        <p:spPr>
          <a:xfrm>
            <a:off x="9235015" y="3266267"/>
            <a:ext cx="2382902" cy="419825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 smtClean="0">
                <a:solidFill>
                  <a:schemeClr val="tx1"/>
                </a:solidFill>
              </a:rPr>
              <a:t>SI DESACCORD = COMMISSION D’APPEL</a:t>
            </a:r>
            <a:endParaRPr lang="fr-FR" sz="1200" dirty="0">
              <a:solidFill>
                <a:schemeClr val="tx1"/>
              </a:solidFill>
            </a:endParaRPr>
          </a:p>
        </p:txBody>
      </p:sp>
      <p:cxnSp>
        <p:nvCxnSpPr>
          <p:cNvPr id="79" name="Connecteur droit 78">
            <a:extLst>
              <a:ext uri="{FF2B5EF4-FFF2-40B4-BE49-F238E27FC236}">
                <a16:creationId xmlns:a16="http://schemas.microsoft.com/office/drawing/2014/main" id="{B47EE745-78E8-D1CE-4AB2-03EE982FAF2C}"/>
              </a:ext>
            </a:extLst>
          </p:cNvPr>
          <p:cNvCxnSpPr>
            <a:cxnSpLocks/>
          </p:cNvCxnSpPr>
          <p:nvPr/>
        </p:nvCxnSpPr>
        <p:spPr>
          <a:xfrm>
            <a:off x="4680356" y="2996826"/>
            <a:ext cx="16370" cy="7717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Connecteur droit 85">
            <a:extLst>
              <a:ext uri="{FF2B5EF4-FFF2-40B4-BE49-F238E27FC236}">
                <a16:creationId xmlns:a16="http://schemas.microsoft.com/office/drawing/2014/main" id="{B47EE745-78E8-D1CE-4AB2-03EE982FAF2C}"/>
              </a:ext>
            </a:extLst>
          </p:cNvPr>
          <p:cNvCxnSpPr>
            <a:cxnSpLocks/>
          </p:cNvCxnSpPr>
          <p:nvPr/>
        </p:nvCxnSpPr>
        <p:spPr>
          <a:xfrm>
            <a:off x="6681167" y="2154350"/>
            <a:ext cx="16370" cy="7717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Connecteur droit 86">
            <a:extLst>
              <a:ext uri="{FF2B5EF4-FFF2-40B4-BE49-F238E27FC236}">
                <a16:creationId xmlns:a16="http://schemas.microsoft.com/office/drawing/2014/main" id="{B47EE745-78E8-D1CE-4AB2-03EE982FAF2C}"/>
              </a:ext>
            </a:extLst>
          </p:cNvPr>
          <p:cNvCxnSpPr>
            <a:cxnSpLocks/>
          </p:cNvCxnSpPr>
          <p:nvPr/>
        </p:nvCxnSpPr>
        <p:spPr>
          <a:xfrm>
            <a:off x="8675426" y="3062864"/>
            <a:ext cx="16370" cy="7717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Connecteur droit 89">
            <a:extLst>
              <a:ext uri="{FF2B5EF4-FFF2-40B4-BE49-F238E27FC236}">
                <a16:creationId xmlns:a16="http://schemas.microsoft.com/office/drawing/2014/main" id="{B47EE745-78E8-D1CE-4AB2-03EE982FAF2C}"/>
              </a:ext>
            </a:extLst>
          </p:cNvPr>
          <p:cNvCxnSpPr>
            <a:cxnSpLocks/>
          </p:cNvCxnSpPr>
          <p:nvPr/>
        </p:nvCxnSpPr>
        <p:spPr>
          <a:xfrm>
            <a:off x="10536464" y="2179818"/>
            <a:ext cx="16370" cy="7717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Flèche courbée vers la gauche 36"/>
          <p:cNvSpPr/>
          <p:nvPr/>
        </p:nvSpPr>
        <p:spPr>
          <a:xfrm>
            <a:off x="11603586" y="2735507"/>
            <a:ext cx="543320" cy="2785575"/>
          </a:xfrm>
          <a:prstGeom prst="curvedLeftArrow">
            <a:avLst>
              <a:gd name="adj1" fmla="val 25000"/>
              <a:gd name="adj2" fmla="val 90715"/>
              <a:gd name="adj3" fmla="val 25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94" name="Flèche courbée vers la gauche 93"/>
          <p:cNvSpPr/>
          <p:nvPr/>
        </p:nvSpPr>
        <p:spPr>
          <a:xfrm flipH="1">
            <a:off x="8591447" y="5379224"/>
            <a:ext cx="550866" cy="973467"/>
          </a:xfrm>
          <a:prstGeom prst="curvedLeftArrow">
            <a:avLst>
              <a:gd name="adj1" fmla="val 25000"/>
              <a:gd name="adj2" fmla="val 90715"/>
              <a:gd name="adj3" fmla="val 25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08C8EBF2-B005-7731-07CB-CC80C6DC287C}"/>
              </a:ext>
            </a:extLst>
          </p:cNvPr>
          <p:cNvSpPr/>
          <p:nvPr/>
        </p:nvSpPr>
        <p:spPr>
          <a:xfrm>
            <a:off x="9151457" y="5015484"/>
            <a:ext cx="2424697" cy="616058"/>
          </a:xfrm>
          <a:prstGeom prst="rect">
            <a:avLst/>
          </a:prstGeom>
          <a:solidFill>
            <a:srgbClr val="E6E6E6"/>
          </a:solidFill>
          <a:ln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AFFECTATION </a:t>
            </a:r>
            <a:r>
              <a:rPr lang="fr-FR" dirty="0">
                <a:solidFill>
                  <a:schemeClr val="tx1"/>
                </a:solidFill>
              </a:rPr>
              <a:t>(</a:t>
            </a:r>
            <a:r>
              <a:rPr lang="fr-FR" dirty="0" err="1">
                <a:solidFill>
                  <a:schemeClr val="tx1"/>
                </a:solidFill>
              </a:rPr>
              <a:t>Affelnet</a:t>
            </a:r>
            <a:r>
              <a:rPr lang="fr-FR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08C8EBF2-B005-7731-07CB-CC80C6DC287C}"/>
              </a:ext>
            </a:extLst>
          </p:cNvPr>
          <p:cNvSpPr/>
          <p:nvPr/>
        </p:nvSpPr>
        <p:spPr>
          <a:xfrm>
            <a:off x="9151456" y="5801364"/>
            <a:ext cx="2424697" cy="616058"/>
          </a:xfrm>
          <a:prstGeom prst="rect">
            <a:avLst/>
          </a:prstGeom>
          <a:solidFill>
            <a:srgbClr val="E6E6E6"/>
          </a:solidFill>
          <a:ln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INSCRIPTION ETABLISSEMENTS 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03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70" grpId="0" animBg="1"/>
      <p:bldP spid="37" grpId="0" animBg="1"/>
      <p:bldP spid="94" grpId="0" animBg="1"/>
      <p:bldP spid="96" grpId="0" animBg="1"/>
      <p:bldP spid="9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668" t="15062" r="11045" b="25185"/>
          <a:stretch/>
        </p:blipFill>
        <p:spPr>
          <a:xfrm>
            <a:off x="0" y="135823"/>
            <a:ext cx="12163056" cy="656336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10944" y="3622157"/>
            <a:ext cx="730098" cy="2034363"/>
          </a:xfrm>
          <a:prstGeom prst="rect">
            <a:avLst/>
          </a:prstGeom>
          <a:solidFill>
            <a:srgbClr val="A6C5C7"/>
          </a:solidFill>
          <a:ln>
            <a:solidFill>
              <a:srgbClr val="A6C5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solidFill>
                  <a:schemeClr val="tx1"/>
                </a:solidFill>
              </a:rPr>
              <a:t>+ BNMA</a:t>
            </a:r>
          </a:p>
          <a:p>
            <a:pPr algn="ctr"/>
            <a:r>
              <a:rPr lang="fr-FR" sz="1200" dirty="0" smtClean="0">
                <a:solidFill>
                  <a:schemeClr val="tx1"/>
                </a:solidFill>
              </a:rPr>
              <a:t>(rentrée 2026)</a:t>
            </a:r>
            <a:endParaRPr lang="fr-FR" sz="1200" dirty="0">
              <a:solidFill>
                <a:schemeClr val="tx1"/>
              </a:solidFill>
            </a:endParaRPr>
          </a:p>
        </p:txBody>
      </p:sp>
      <p:cxnSp>
        <p:nvCxnSpPr>
          <p:cNvPr id="6" name="Connecteur droit avec flèche 5"/>
          <p:cNvCxnSpPr/>
          <p:nvPr/>
        </p:nvCxnSpPr>
        <p:spPr>
          <a:xfrm flipH="1" flipV="1">
            <a:off x="4869713" y="2537638"/>
            <a:ext cx="1453115" cy="1084519"/>
          </a:xfrm>
          <a:prstGeom prst="straightConnector1">
            <a:avLst/>
          </a:prstGeom>
          <a:ln w="12700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0" name="Organigramme : Connecteur 9">
            <a:extLst>
              <a:ext uri="{FF2B5EF4-FFF2-40B4-BE49-F238E27FC236}">
                <a16:creationId xmlns:a16="http://schemas.microsoft.com/office/drawing/2014/main" id="{BB494EA2-C087-DDA3-FB56-9DEC183C31F6}"/>
              </a:ext>
            </a:extLst>
          </p:cNvPr>
          <p:cNvSpPr/>
          <p:nvPr/>
        </p:nvSpPr>
        <p:spPr>
          <a:xfrm>
            <a:off x="11492564" y="6333423"/>
            <a:ext cx="500514" cy="45238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062815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51A3E4-1589-C751-B0DC-B0CB5FF35689}"/>
              </a:ext>
            </a:extLst>
          </p:cNvPr>
          <p:cNvSpPr txBox="1">
            <a:spLocks/>
          </p:cNvSpPr>
          <p:nvPr/>
        </p:nvSpPr>
        <p:spPr>
          <a:xfrm>
            <a:off x="327438" y="263452"/>
            <a:ext cx="9144000" cy="43631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/>
              <a:t>Indiquer mes intentions d’orientation</a:t>
            </a:r>
            <a:endParaRPr lang="fr-FR" sz="40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Encre 2">
                <a:extLst>
                  <a:ext uri="{FF2B5EF4-FFF2-40B4-BE49-F238E27FC236}">
                    <a16:creationId xmlns:a16="http://schemas.microsoft.com/office/drawing/2014/main" id="{EE88313D-7804-03A2-0EF3-5B254C70DED1}"/>
                  </a:ext>
                </a:extLst>
              </p14:cNvPr>
              <p14:cNvContentPartPr/>
              <p14:nvPr/>
            </p14:nvContentPartPr>
            <p14:xfrm>
              <a:off x="401865" y="543783"/>
              <a:ext cx="8401888" cy="155984"/>
            </p14:xfrm>
          </p:contentPart>
        </mc:Choice>
        <mc:Fallback xmlns="">
          <p:pic>
            <p:nvPicPr>
              <p:cNvPr id="3" name="Encre 2">
                <a:extLst>
                  <a:ext uri="{FF2B5EF4-FFF2-40B4-BE49-F238E27FC236}">
                    <a16:creationId xmlns:a16="http://schemas.microsoft.com/office/drawing/2014/main" id="{EE88313D-7804-03A2-0EF3-5B254C70DED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29866" y="399687"/>
                <a:ext cx="8545885" cy="444176"/>
              </a:xfrm>
              <a:prstGeom prst="rect">
                <a:avLst/>
              </a:prstGeom>
            </p:spPr>
          </p:pic>
        </mc:Fallback>
      </mc:AlternateContent>
      <p:sp>
        <p:nvSpPr>
          <p:cNvPr id="5" name="Sous-titre 2"/>
          <p:cNvSpPr txBox="1">
            <a:spLocks/>
          </p:cNvSpPr>
          <p:nvPr/>
        </p:nvSpPr>
        <p:spPr>
          <a:xfrm>
            <a:off x="95693" y="1208662"/>
            <a:ext cx="12220799" cy="10457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400" dirty="0" smtClean="0"/>
              <a:t>Vous indiquez les </a:t>
            </a:r>
            <a:r>
              <a:rPr lang="fr-FR" sz="2400" b="1" dirty="0" smtClean="0"/>
              <a:t>choix provisoires </a:t>
            </a:r>
            <a:r>
              <a:rPr lang="fr-FR" sz="2400" dirty="0" smtClean="0"/>
              <a:t>de poursuite d'études de votre enfant via le Service en ligne :</a:t>
            </a:r>
          </a:p>
        </p:txBody>
      </p:sp>
      <p:graphicFrame>
        <p:nvGraphicFramePr>
          <p:cNvPr id="6" name="Diagramme 5"/>
          <p:cNvGraphicFramePr/>
          <p:nvPr>
            <p:extLst>
              <p:ext uri="{D42A27DB-BD31-4B8C-83A1-F6EECF244321}">
                <p14:modId xmlns:p14="http://schemas.microsoft.com/office/powerpoint/2010/main" val="1808556525"/>
              </p:ext>
            </p:extLst>
          </p:nvPr>
        </p:nvGraphicFramePr>
        <p:xfrm>
          <a:off x="673441" y="2347723"/>
          <a:ext cx="11065301" cy="19133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F2C6BBBD-EFFC-1FC4-B251-70DF61DFA7B1}"/>
              </a:ext>
            </a:extLst>
          </p:cNvPr>
          <p:cNvSpPr/>
          <p:nvPr/>
        </p:nvSpPr>
        <p:spPr>
          <a:xfrm>
            <a:off x="2462073" y="4740899"/>
            <a:ext cx="8149220" cy="1041990"/>
          </a:xfrm>
          <a:prstGeom prst="rect">
            <a:avLst/>
          </a:prstGeom>
          <a:solidFill>
            <a:srgbClr val="FFFFFF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buClr>
                <a:srgbClr val="FF0000"/>
              </a:buClr>
            </a:pPr>
            <a:r>
              <a:rPr lang="fr-FR" sz="2800" b="1" spc="-1" dirty="0">
                <a:solidFill>
                  <a:srgbClr val="4B608B"/>
                </a:solidFill>
                <a:ea typeface="Gill Sans"/>
              </a:rPr>
              <a:t>Possibilité de faire 10 vœux </a:t>
            </a:r>
            <a:r>
              <a:rPr lang="fr-FR" sz="2800" b="1" spc="-1" dirty="0" smtClean="0">
                <a:solidFill>
                  <a:srgbClr val="4B608B"/>
                </a:solidFill>
                <a:ea typeface="Gill Sans"/>
              </a:rPr>
              <a:t>d’affectation (classés) </a:t>
            </a:r>
            <a:endParaRPr lang="fr-FR" sz="2800" spc="-1" dirty="0">
              <a:solidFill>
                <a:srgbClr val="4B608B"/>
              </a:solidFill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fr-FR" sz="2400" b="1" spc="-1" dirty="0">
                <a:solidFill>
                  <a:srgbClr val="4B608B"/>
                </a:solidFill>
                <a:ea typeface="Gill Sans"/>
              </a:rPr>
              <a:t>1 vœu = une formation + un lycée  </a:t>
            </a:r>
            <a:endParaRPr lang="fr-FR" sz="2400" spc="-1" dirty="0">
              <a:solidFill>
                <a:srgbClr val="4B608B"/>
              </a:solidFill>
            </a:endParaRPr>
          </a:p>
        </p:txBody>
      </p:sp>
      <p:sp>
        <p:nvSpPr>
          <p:cNvPr id="12" name="Organigramme : Connecteur 11">
            <a:extLst>
              <a:ext uri="{FF2B5EF4-FFF2-40B4-BE49-F238E27FC236}">
                <a16:creationId xmlns:a16="http://schemas.microsoft.com/office/drawing/2014/main" id="{BB494EA2-C087-DDA3-FB56-9DEC183C31F6}"/>
              </a:ext>
            </a:extLst>
          </p:cNvPr>
          <p:cNvSpPr/>
          <p:nvPr/>
        </p:nvSpPr>
        <p:spPr>
          <a:xfrm>
            <a:off x="11492564" y="6333423"/>
            <a:ext cx="500514" cy="45238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515263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81ADB053-B059-7C0B-326F-9536368FFA7E}"/>
              </a:ext>
            </a:extLst>
          </p:cNvPr>
          <p:cNvSpPr/>
          <p:nvPr/>
        </p:nvSpPr>
        <p:spPr>
          <a:xfrm>
            <a:off x="0" y="251121"/>
            <a:ext cx="7975600" cy="6340394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0EF2121-FC15-0141-FC57-C49A922A5C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4445" y="4598961"/>
            <a:ext cx="9144000" cy="937443"/>
          </a:xfrm>
        </p:spPr>
        <p:txBody>
          <a:bodyPr>
            <a:noAutofit/>
          </a:bodyPr>
          <a:lstStyle/>
          <a:p>
            <a:r>
              <a:rPr lang="fr-FR" sz="7200" dirty="0" smtClean="0"/>
              <a:t>Voie professionnelle </a:t>
            </a:r>
            <a:br>
              <a:rPr lang="fr-FR" sz="7200" dirty="0" smtClean="0"/>
            </a:br>
            <a:r>
              <a:rPr lang="fr-FR" sz="4400" dirty="0"/>
              <a:t/>
            </a:r>
            <a:br>
              <a:rPr lang="fr-FR" sz="4400" dirty="0"/>
            </a:br>
            <a:r>
              <a:rPr lang="fr-FR" sz="4800" dirty="0" smtClean="0"/>
              <a:t>(CAP ou BAC PRO) </a:t>
            </a:r>
            <a:r>
              <a:rPr lang="fr-FR" sz="8800" dirty="0"/>
              <a:t/>
            </a:r>
            <a:br>
              <a:rPr lang="fr-FR" sz="8800" dirty="0"/>
            </a:br>
            <a:endParaRPr lang="fr-FR" sz="5400" dirty="0"/>
          </a:p>
        </p:txBody>
      </p:sp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A08F1B76-747D-81D8-A799-8052DE47E40B}"/>
              </a:ext>
            </a:extLst>
          </p:cNvPr>
          <p:cNvSpPr/>
          <p:nvPr/>
        </p:nvSpPr>
        <p:spPr>
          <a:xfrm>
            <a:off x="11492564" y="6333423"/>
            <a:ext cx="500514" cy="45238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5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14:cNvPr>
              <p14:cNvContentPartPr/>
              <p14:nvPr/>
            </p14:nvContentPartPr>
            <p14:xfrm>
              <a:off x="-144000" y="1269787"/>
              <a:ext cx="360" cy="360"/>
            </p14:xfrm>
          </p:contentPart>
        </mc:Choice>
        <mc:Fallback xmlns="">
          <p:pic>
            <p:nvPicPr>
              <p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216000" y="1125787"/>
                <a:ext cx="144000" cy="28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2" name="Encre 21">
                <a:extLst>
                  <a:ext uri="{FF2B5EF4-FFF2-40B4-BE49-F238E27FC236}">
                    <a16:creationId xmlns:a16="http://schemas.microsoft.com/office/drawing/2014/main" id="{660DF395-4959-7F1F-A156-1BF1154C5AF7}"/>
                  </a:ext>
                </a:extLst>
              </p14:cNvPr>
              <p14:cNvContentPartPr/>
              <p14:nvPr/>
            </p14:nvContentPartPr>
            <p14:xfrm flipV="1">
              <a:off x="2520682" y="3250646"/>
              <a:ext cx="7111525" cy="65603"/>
            </p14:xfrm>
          </p:contentPart>
        </mc:Choice>
        <mc:Fallback xmlns="">
          <p:pic>
            <p:nvPicPr>
              <p:cNvPr id="22" name="Encre 21">
                <a:extLst>
                  <a:ext uri="{FF2B5EF4-FFF2-40B4-BE49-F238E27FC236}">
                    <a16:creationId xmlns:a16="http://schemas.microsoft.com/office/drawing/2014/main" id="{660DF395-4959-7F1F-A156-1BF1154C5AF7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 flipV="1">
                <a:off x="2448681" y="3106464"/>
                <a:ext cx="7255527" cy="353968"/>
              </a:xfrm>
              <a:prstGeom prst="rect">
                <a:avLst/>
              </a:prstGeom>
            </p:spPr>
          </p:pic>
        </mc:Fallback>
      </mc:AlternateContent>
      <p:sp>
        <p:nvSpPr>
          <p:cNvPr id="30" name="Flèche : chevron 22">
            <a:extLst>
              <a:ext uri="{FF2B5EF4-FFF2-40B4-BE49-F238E27FC236}">
                <a16:creationId xmlns:a16="http://schemas.microsoft.com/office/drawing/2014/main" id="{F086F1C2-14A5-88B6-CB14-316262448B3D}"/>
              </a:ext>
            </a:extLst>
          </p:cNvPr>
          <p:cNvSpPr/>
          <p:nvPr/>
        </p:nvSpPr>
        <p:spPr>
          <a:xfrm>
            <a:off x="82894" y="41500"/>
            <a:ext cx="6040758" cy="219107"/>
          </a:xfrm>
          <a:prstGeom prst="chevron">
            <a:avLst/>
          </a:prstGeom>
          <a:solidFill>
            <a:srgbClr val="E6E6E6"/>
          </a:solidFill>
          <a:ln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Voie professionnelle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2" name="Flèche : chevron 23">
            <a:extLst>
              <a:ext uri="{FF2B5EF4-FFF2-40B4-BE49-F238E27FC236}">
                <a16:creationId xmlns:a16="http://schemas.microsoft.com/office/drawing/2014/main" id="{42D32C09-1D5D-54A5-049F-3E455EC731F0}"/>
              </a:ext>
            </a:extLst>
          </p:cNvPr>
          <p:cNvSpPr/>
          <p:nvPr/>
        </p:nvSpPr>
        <p:spPr>
          <a:xfrm>
            <a:off x="6133369" y="42783"/>
            <a:ext cx="5926331" cy="215611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accent3">
                    <a:lumMod val="50000"/>
                  </a:schemeClr>
                </a:solidFill>
                <a:latin typeface="+mj-lt"/>
              </a:rPr>
              <a:t> 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51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81ADB053-B059-7C0B-326F-9536368FFA7E}"/>
              </a:ext>
            </a:extLst>
          </p:cNvPr>
          <p:cNvSpPr/>
          <p:nvPr/>
        </p:nvSpPr>
        <p:spPr>
          <a:xfrm>
            <a:off x="0" y="251121"/>
            <a:ext cx="7975600" cy="6340394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0EF2121-FC15-0141-FC57-C49A922A5C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676" y="499391"/>
            <a:ext cx="9144000" cy="937443"/>
          </a:xfrm>
        </p:spPr>
        <p:txBody>
          <a:bodyPr>
            <a:normAutofit fontScale="90000"/>
          </a:bodyPr>
          <a:lstStyle/>
          <a:p>
            <a:pPr algn="l"/>
            <a:r>
              <a:rPr lang="fr-FR" sz="4900" dirty="0" smtClean="0"/>
              <a:t>Voie professionnelle </a:t>
            </a:r>
            <a:r>
              <a:rPr lang="fr-FR" sz="3100" dirty="0" smtClean="0"/>
              <a:t>(CAP ou BAC PRO) </a:t>
            </a:r>
            <a:r>
              <a:rPr lang="fr-FR" dirty="0"/>
              <a:t/>
            </a:r>
            <a:br>
              <a:rPr lang="fr-FR" dirty="0"/>
            </a:br>
            <a:endParaRPr lang="fr-FR" sz="3600" dirty="0"/>
          </a:p>
        </p:txBody>
      </p:sp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A08F1B76-747D-81D8-A799-8052DE47E40B}"/>
              </a:ext>
            </a:extLst>
          </p:cNvPr>
          <p:cNvSpPr/>
          <p:nvPr/>
        </p:nvSpPr>
        <p:spPr>
          <a:xfrm>
            <a:off x="11492564" y="6333423"/>
            <a:ext cx="500514" cy="45238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5A25948B-FDE9-D597-0431-2C511DBF9370}"/>
              </a:ext>
            </a:extLst>
          </p:cNvPr>
          <p:cNvSpPr txBox="1"/>
          <p:nvPr/>
        </p:nvSpPr>
        <p:spPr>
          <a:xfrm>
            <a:off x="294977" y="1122015"/>
            <a:ext cx="9359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tx2"/>
                </a:solidFill>
              </a:rPr>
              <a:t>Pourquoi choisir la voie professionnelle ?</a:t>
            </a:r>
            <a:r>
              <a:rPr lang="fr-FR" sz="2800" b="1" dirty="0" smtClean="0">
                <a:solidFill>
                  <a:schemeClr val="tx2"/>
                </a:solidFill>
              </a:rPr>
              <a:t> </a:t>
            </a:r>
            <a:endParaRPr lang="fr-FR" sz="2800" dirty="0"/>
          </a:p>
        </p:txBody>
      </p:sp>
      <p:sp>
        <p:nvSpPr>
          <p:cNvPr id="7" name="Rectangle : carré corné 6">
            <a:extLst>
              <a:ext uri="{FF2B5EF4-FFF2-40B4-BE49-F238E27FC236}">
                <a16:creationId xmlns:a16="http://schemas.microsoft.com/office/drawing/2014/main" id="{11A2E659-E5FC-259D-0024-7467015F2C1C}"/>
              </a:ext>
            </a:extLst>
          </p:cNvPr>
          <p:cNvSpPr/>
          <p:nvPr/>
        </p:nvSpPr>
        <p:spPr>
          <a:xfrm>
            <a:off x="7627065" y="1810582"/>
            <a:ext cx="4308816" cy="4034209"/>
          </a:xfrm>
          <a:prstGeom prst="foldedCorner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6" name="Image 25">
            <a:extLst>
              <a:ext uri="{FF2B5EF4-FFF2-40B4-BE49-F238E27FC236}">
                <a16:creationId xmlns:a16="http://schemas.microsoft.com/office/drawing/2014/main" id="{3248E0B3-7B8B-3AF3-8EF3-9CEFCE6ED291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40223">
            <a:off x="9534810" y="1528239"/>
            <a:ext cx="612438" cy="612438"/>
          </a:xfrm>
          <a:prstGeom prst="rect">
            <a:avLst/>
          </a:prstGeom>
        </p:spPr>
      </p:pic>
      <p:sp>
        <p:nvSpPr>
          <p:cNvPr id="31" name="ZoneTexte 30">
            <a:extLst>
              <a:ext uri="{FF2B5EF4-FFF2-40B4-BE49-F238E27FC236}">
                <a16:creationId xmlns:a16="http://schemas.microsoft.com/office/drawing/2014/main" id="{191B4C2A-B7EA-68EB-81A3-4585FA6A3BC6}"/>
              </a:ext>
            </a:extLst>
          </p:cNvPr>
          <p:cNvSpPr txBox="1"/>
          <p:nvPr/>
        </p:nvSpPr>
        <p:spPr>
          <a:xfrm>
            <a:off x="8578522" y="2894642"/>
            <a:ext cx="274215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2400" dirty="0" smtClean="0"/>
              <a:t>Par voie scolaire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400" dirty="0"/>
          </a:p>
          <a:p>
            <a:r>
              <a:rPr lang="fr-FR" sz="2400" dirty="0" smtClean="0"/>
              <a:t>	ou </a:t>
            </a:r>
            <a:endParaRPr lang="fr-FR" sz="2400" dirty="0"/>
          </a:p>
          <a:p>
            <a:endParaRPr lang="fr-FR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2400" dirty="0" smtClean="0"/>
              <a:t>En apprentissage </a:t>
            </a:r>
            <a:endParaRPr lang="fr-F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400" dirty="0"/>
          </a:p>
          <a:p>
            <a:endParaRPr lang="fr-FR" sz="2400" dirty="0"/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F39B40A0-DD82-CDF3-85CB-2AB37FD60B3D}"/>
              </a:ext>
            </a:extLst>
          </p:cNvPr>
          <p:cNvSpPr txBox="1"/>
          <p:nvPr/>
        </p:nvSpPr>
        <p:spPr>
          <a:xfrm>
            <a:off x="8892249" y="2160485"/>
            <a:ext cx="19200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2 modalités : </a:t>
            </a:r>
            <a:endParaRPr lang="fr-FR" sz="2400" b="1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14:cNvPr>
              <p14:cNvContentPartPr/>
              <p14:nvPr/>
            </p14:nvContentPartPr>
            <p14:xfrm>
              <a:off x="-144000" y="1269787"/>
              <a:ext cx="360" cy="360"/>
            </p14:xfrm>
          </p:contentPart>
        </mc:Choice>
        <mc:Fallback xmlns="">
          <p:pic>
            <p:nvPicPr>
              <p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216000" y="1125787"/>
                <a:ext cx="144000" cy="28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2" name="Encre 21">
                <a:extLst>
                  <a:ext uri="{FF2B5EF4-FFF2-40B4-BE49-F238E27FC236}">
                    <a16:creationId xmlns:a16="http://schemas.microsoft.com/office/drawing/2014/main" id="{660DF395-4959-7F1F-A156-1BF1154C5AF7}"/>
                  </a:ext>
                </a:extLst>
              </p14:cNvPr>
              <p14:cNvContentPartPr/>
              <p14:nvPr/>
            </p14:nvContentPartPr>
            <p14:xfrm>
              <a:off x="194760" y="661027"/>
              <a:ext cx="4645095" cy="45719"/>
            </p14:xfrm>
          </p:contentPart>
        </mc:Choice>
        <mc:Fallback xmlns="">
          <p:pic>
            <p:nvPicPr>
              <p:cNvPr id="22" name="Encre 21">
                <a:extLst>
                  <a:ext uri="{FF2B5EF4-FFF2-40B4-BE49-F238E27FC236}">
                    <a16:creationId xmlns:a16="http://schemas.microsoft.com/office/drawing/2014/main" id="{660DF395-4959-7F1F-A156-1BF1154C5AF7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22760" y="517030"/>
                <a:ext cx="4789095" cy="333713"/>
              </a:xfrm>
              <a:prstGeom prst="rect">
                <a:avLst/>
              </a:prstGeom>
            </p:spPr>
          </p:pic>
        </mc:Fallback>
      </mc:AlternateContent>
      <p:graphicFrame>
        <p:nvGraphicFramePr>
          <p:cNvPr id="19" name="Diagramme 18">
            <a:extLst>
              <a:ext uri="{FF2B5EF4-FFF2-40B4-BE49-F238E27FC236}">
                <a16:creationId xmlns:a16="http://schemas.microsoft.com/office/drawing/2014/main" id="{BAC617D0-07C9-4F10-97AF-D46BB9E4E91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09304931"/>
              </p:ext>
            </p:extLst>
          </p:nvPr>
        </p:nvGraphicFramePr>
        <p:xfrm>
          <a:off x="1146279" y="1844059"/>
          <a:ext cx="5735783" cy="33343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Picture 4" descr="Tick Icon Vector Symbol, Checkmark Isolated on White Background ..."/>
          <p:cNvPicPr>
            <a:picLocks noChangeAspect="1" noChangeArrowheads="1"/>
          </p:cNvPicPr>
          <p:nvPr/>
        </p:nvPicPr>
        <p:blipFill rotWithShape="1">
          <a:blip r:embed="rId1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5" t="7578" r="38252" b="43285"/>
          <a:stretch/>
        </p:blipFill>
        <p:spPr bwMode="auto">
          <a:xfrm>
            <a:off x="1300412" y="2137069"/>
            <a:ext cx="442023" cy="420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Tick Icon Vector Symbol, Checkmark Isolated on White Background ..."/>
          <p:cNvPicPr>
            <a:picLocks noChangeAspect="1" noChangeArrowheads="1"/>
          </p:cNvPicPr>
          <p:nvPr/>
        </p:nvPicPr>
        <p:blipFill rotWithShape="1">
          <a:blip r:embed="rId1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5" t="7578" r="38252" b="43285"/>
          <a:stretch/>
        </p:blipFill>
        <p:spPr bwMode="auto">
          <a:xfrm>
            <a:off x="1591560" y="2922832"/>
            <a:ext cx="442023" cy="420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Tick Icon Vector Symbol, Checkmark Isolated on White Background ..."/>
          <p:cNvPicPr>
            <a:picLocks noChangeAspect="1" noChangeArrowheads="1"/>
          </p:cNvPicPr>
          <p:nvPr/>
        </p:nvPicPr>
        <p:blipFill rotWithShape="1">
          <a:blip r:embed="rId1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5" t="7578" r="38252" b="43285"/>
          <a:stretch/>
        </p:blipFill>
        <p:spPr bwMode="auto">
          <a:xfrm>
            <a:off x="1602193" y="3684159"/>
            <a:ext cx="442023" cy="420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Tick Icon Vector Symbol, Checkmark Isolated on White Background ..."/>
          <p:cNvPicPr>
            <a:picLocks noChangeAspect="1" noChangeArrowheads="1"/>
          </p:cNvPicPr>
          <p:nvPr/>
        </p:nvPicPr>
        <p:blipFill rotWithShape="1">
          <a:blip r:embed="rId1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5" t="7578" r="38252" b="43285"/>
          <a:stretch/>
        </p:blipFill>
        <p:spPr bwMode="auto">
          <a:xfrm>
            <a:off x="1300411" y="4477317"/>
            <a:ext cx="442023" cy="420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Flèche : chevron 22">
            <a:extLst>
              <a:ext uri="{FF2B5EF4-FFF2-40B4-BE49-F238E27FC236}">
                <a16:creationId xmlns:a16="http://schemas.microsoft.com/office/drawing/2014/main" id="{F086F1C2-14A5-88B6-CB14-316262448B3D}"/>
              </a:ext>
            </a:extLst>
          </p:cNvPr>
          <p:cNvSpPr/>
          <p:nvPr/>
        </p:nvSpPr>
        <p:spPr>
          <a:xfrm>
            <a:off x="82894" y="41500"/>
            <a:ext cx="6040758" cy="219107"/>
          </a:xfrm>
          <a:prstGeom prst="chevron">
            <a:avLst/>
          </a:prstGeom>
          <a:solidFill>
            <a:srgbClr val="E6E6E6"/>
          </a:solidFill>
          <a:ln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Voie professionnelle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3" name="Flèche : chevron 23">
            <a:extLst>
              <a:ext uri="{FF2B5EF4-FFF2-40B4-BE49-F238E27FC236}">
                <a16:creationId xmlns:a16="http://schemas.microsoft.com/office/drawing/2014/main" id="{42D32C09-1D5D-54A5-049F-3E455EC731F0}"/>
              </a:ext>
            </a:extLst>
          </p:cNvPr>
          <p:cNvSpPr/>
          <p:nvPr/>
        </p:nvSpPr>
        <p:spPr>
          <a:xfrm>
            <a:off x="6133369" y="42783"/>
            <a:ext cx="5926331" cy="215611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accent3">
                    <a:lumMod val="50000"/>
                  </a:schemeClr>
                </a:solidFill>
                <a:latin typeface="+mj-lt"/>
              </a:rPr>
              <a:t> 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368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1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EF2121-FC15-0141-FC57-C49A922A5C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676" y="499391"/>
            <a:ext cx="10124356" cy="937443"/>
          </a:xfrm>
        </p:spPr>
        <p:txBody>
          <a:bodyPr>
            <a:normAutofit fontScale="90000"/>
          </a:bodyPr>
          <a:lstStyle/>
          <a:p>
            <a:pPr algn="l"/>
            <a:r>
              <a:rPr lang="fr-FR" sz="4900" dirty="0" smtClean="0"/>
              <a:t>Le CAP (Certificat d’Aptitude Professionnel) </a:t>
            </a:r>
            <a:r>
              <a:rPr lang="fr-FR" dirty="0"/>
              <a:t/>
            </a:r>
            <a:br>
              <a:rPr lang="fr-FR" dirty="0"/>
            </a:br>
            <a:endParaRPr lang="fr-FR" sz="3600" dirty="0"/>
          </a:p>
        </p:txBody>
      </p:sp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A08F1B76-747D-81D8-A799-8052DE47E40B}"/>
              </a:ext>
            </a:extLst>
          </p:cNvPr>
          <p:cNvSpPr/>
          <p:nvPr/>
        </p:nvSpPr>
        <p:spPr>
          <a:xfrm>
            <a:off x="11492564" y="6333423"/>
            <a:ext cx="500514" cy="45238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7" name="Rectangle : carré corné 6">
            <a:extLst>
              <a:ext uri="{FF2B5EF4-FFF2-40B4-BE49-F238E27FC236}">
                <a16:creationId xmlns:a16="http://schemas.microsoft.com/office/drawing/2014/main" id="{11A2E659-E5FC-259D-0024-7467015F2C1C}"/>
              </a:ext>
            </a:extLst>
          </p:cNvPr>
          <p:cNvSpPr/>
          <p:nvPr/>
        </p:nvSpPr>
        <p:spPr>
          <a:xfrm>
            <a:off x="5750961" y="960582"/>
            <a:ext cx="6372537" cy="5825229"/>
          </a:xfrm>
          <a:prstGeom prst="foldedCorner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191B4C2A-B7EA-68EB-81A3-4585FA6A3BC6}"/>
              </a:ext>
            </a:extLst>
          </p:cNvPr>
          <p:cNvSpPr txBox="1"/>
          <p:nvPr/>
        </p:nvSpPr>
        <p:spPr>
          <a:xfrm>
            <a:off x="5860676" y="957546"/>
            <a:ext cx="6184526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fr-FR" sz="2000" b="1" dirty="0"/>
              <a:t>P</a:t>
            </a:r>
            <a:r>
              <a:rPr lang="fr-FR" sz="2000" b="1" dirty="0" smtClean="0"/>
              <a:t>ériodes </a:t>
            </a:r>
            <a:r>
              <a:rPr lang="fr-FR" sz="2000" b="1" dirty="0"/>
              <a:t>de formation en milieu professionnel </a:t>
            </a:r>
            <a:r>
              <a:rPr lang="fr-FR" sz="2000" b="1" dirty="0" smtClean="0"/>
              <a:t>               </a:t>
            </a:r>
            <a:r>
              <a:rPr lang="fr-FR" sz="2000" dirty="0" smtClean="0"/>
              <a:t>de </a:t>
            </a:r>
            <a:r>
              <a:rPr lang="fr-FR" sz="2000" b="1" dirty="0"/>
              <a:t>12 à 14 semaines</a:t>
            </a:r>
            <a:r>
              <a:rPr lang="fr-FR" sz="2000" dirty="0"/>
              <a:t> de </a:t>
            </a:r>
            <a:r>
              <a:rPr lang="fr-FR" sz="2000" dirty="0" smtClean="0"/>
              <a:t>stages (rémunérés), </a:t>
            </a:r>
            <a:r>
              <a:rPr lang="fr-FR" sz="2000" dirty="0"/>
              <a:t>réparties sur les 2 ans</a:t>
            </a:r>
            <a:r>
              <a:rPr lang="fr-FR" sz="2000" dirty="0" smtClean="0"/>
              <a:t>.</a:t>
            </a:r>
            <a:endParaRPr lang="fr-FR" sz="2000" dirty="0"/>
          </a:p>
          <a:p>
            <a:endParaRPr lang="fr-FR" sz="16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sz="2000" b="1" dirty="0" smtClean="0"/>
              <a:t>Enseignements généraux</a:t>
            </a:r>
          </a:p>
          <a:p>
            <a:endParaRPr lang="fr-FR" sz="1600" b="1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sz="2000" b="1" dirty="0"/>
              <a:t>Enseignements </a:t>
            </a:r>
            <a:r>
              <a:rPr lang="fr-FR" sz="2000" b="1" dirty="0" smtClean="0"/>
              <a:t>technologiques </a:t>
            </a:r>
            <a:r>
              <a:rPr lang="fr-FR" sz="2000" b="1" dirty="0"/>
              <a:t>et </a:t>
            </a:r>
            <a:r>
              <a:rPr lang="fr-FR" sz="2000" b="1" dirty="0" smtClean="0"/>
              <a:t>professionnels </a:t>
            </a:r>
            <a:r>
              <a:rPr lang="fr-FR" sz="2000" dirty="0" smtClean="0"/>
              <a:t>(cours TP, et ateliers)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fr-FR" sz="20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14:cNvPr>
              <p14:cNvContentPartPr/>
              <p14:nvPr/>
            </p14:nvContentPartPr>
            <p14:xfrm>
              <a:off x="-144000" y="1269787"/>
              <a:ext cx="360" cy="360"/>
            </p14:xfrm>
          </p:contentPart>
        </mc:Choice>
        <mc:Fallback xmlns="">
          <p:pic>
            <p:nvPicPr>
              <p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216000" y="1125787"/>
                <a:ext cx="144000" cy="28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2" name="Encre 21">
                <a:extLst>
                  <a:ext uri="{FF2B5EF4-FFF2-40B4-BE49-F238E27FC236}">
                    <a16:creationId xmlns:a16="http://schemas.microsoft.com/office/drawing/2014/main" id="{660DF395-4959-7F1F-A156-1BF1154C5AF7}"/>
                  </a:ext>
                </a:extLst>
              </p14:cNvPr>
              <p14:cNvContentPartPr/>
              <p14:nvPr/>
            </p14:nvContentPartPr>
            <p14:xfrm>
              <a:off x="194760" y="661027"/>
              <a:ext cx="9651884" cy="45719"/>
            </p14:xfrm>
          </p:contentPart>
        </mc:Choice>
        <mc:Fallback xmlns="">
          <p:pic>
            <p:nvPicPr>
              <p:cNvPr id="22" name="Encre 21">
                <a:extLst>
                  <a:ext uri="{FF2B5EF4-FFF2-40B4-BE49-F238E27FC236}">
                    <a16:creationId xmlns:a16="http://schemas.microsoft.com/office/drawing/2014/main" id="{660DF395-4959-7F1F-A156-1BF1154C5AF7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22758" y="517030"/>
                <a:ext cx="9795888" cy="333713"/>
              </a:xfrm>
              <a:prstGeom prst="rect">
                <a:avLst/>
              </a:prstGeom>
            </p:spPr>
          </p:pic>
        </mc:Fallback>
      </mc:AlternateContent>
      <p:sp>
        <p:nvSpPr>
          <p:cNvPr id="30" name="Espace réservé du contenu 2"/>
          <p:cNvSpPr txBox="1">
            <a:spLocks/>
          </p:cNvSpPr>
          <p:nvPr/>
        </p:nvSpPr>
        <p:spPr>
          <a:xfrm>
            <a:off x="3552716" y="2314683"/>
            <a:ext cx="7305197" cy="415858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fr-FR" sz="100" dirty="0" smtClean="0"/>
          </a:p>
        </p:txBody>
      </p:sp>
      <p:pic>
        <p:nvPicPr>
          <p:cNvPr id="32" name="Image 31"/>
          <p:cNvPicPr>
            <a:picLocks noChangeAspect="1"/>
          </p:cNvPicPr>
          <p:nvPr/>
        </p:nvPicPr>
        <p:blipFill rotWithShape="1">
          <a:blip r:embed="rId8"/>
          <a:srcRect l="38623" t="51552" r="51849" b="34255"/>
          <a:stretch/>
        </p:blipFill>
        <p:spPr>
          <a:xfrm>
            <a:off x="194760" y="4205251"/>
            <a:ext cx="3057483" cy="256208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57429" y="2687710"/>
            <a:ext cx="169049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Accès à l’emploi </a:t>
            </a:r>
            <a:endParaRPr lang="fr-FR" dirty="0"/>
          </a:p>
        </p:txBody>
      </p:sp>
      <p:sp>
        <p:nvSpPr>
          <p:cNvPr id="8" name="Flèche droite 7"/>
          <p:cNvSpPr/>
          <p:nvPr/>
        </p:nvSpPr>
        <p:spPr>
          <a:xfrm rot="18317210">
            <a:off x="1770088" y="3659001"/>
            <a:ext cx="879306" cy="264226"/>
          </a:xfrm>
          <a:prstGeom prst="rightArrow">
            <a:avLst/>
          </a:prstGeom>
          <a:solidFill>
            <a:srgbClr val="E6E6E6"/>
          </a:solidFill>
          <a:ln>
            <a:solidFill>
              <a:srgbClr val="7CC6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Flèche droite 26"/>
          <p:cNvSpPr/>
          <p:nvPr/>
        </p:nvSpPr>
        <p:spPr>
          <a:xfrm rot="16200000">
            <a:off x="695138" y="3559296"/>
            <a:ext cx="879306" cy="264226"/>
          </a:xfrm>
          <a:prstGeom prst="rightArrow">
            <a:avLst/>
          </a:prstGeom>
          <a:solidFill>
            <a:srgbClr val="E6E6E6"/>
          </a:solidFill>
          <a:ln>
            <a:solidFill>
              <a:srgbClr val="7CC6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ZoneTexte 27"/>
          <p:cNvSpPr txBox="1"/>
          <p:nvPr/>
        </p:nvSpPr>
        <p:spPr>
          <a:xfrm>
            <a:off x="2008713" y="2998770"/>
            <a:ext cx="355752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Poursuite d’études : BAC PRO, CS, … </a:t>
            </a:r>
            <a:endParaRPr lang="fr-FR" dirty="0"/>
          </a:p>
        </p:txBody>
      </p:sp>
      <p:pic>
        <p:nvPicPr>
          <p:cNvPr id="29" name="Image 28"/>
          <p:cNvPicPr>
            <a:picLocks noChangeAspect="1"/>
          </p:cNvPicPr>
          <p:nvPr/>
        </p:nvPicPr>
        <p:blipFill rotWithShape="1">
          <a:blip r:embed="rId9"/>
          <a:srcRect l="60663" t="33429" r="13783" b="31568"/>
          <a:stretch/>
        </p:blipFill>
        <p:spPr>
          <a:xfrm>
            <a:off x="6576292" y="3389333"/>
            <a:ext cx="4371344" cy="3367955"/>
          </a:xfrm>
          <a:prstGeom prst="rect">
            <a:avLst/>
          </a:prstGeom>
        </p:spPr>
      </p:pic>
      <p:sp>
        <p:nvSpPr>
          <p:cNvPr id="33" name="Flèche : chevron 22">
            <a:extLst>
              <a:ext uri="{FF2B5EF4-FFF2-40B4-BE49-F238E27FC236}">
                <a16:creationId xmlns:a16="http://schemas.microsoft.com/office/drawing/2014/main" id="{F086F1C2-14A5-88B6-CB14-316262448B3D}"/>
              </a:ext>
            </a:extLst>
          </p:cNvPr>
          <p:cNvSpPr/>
          <p:nvPr/>
        </p:nvSpPr>
        <p:spPr>
          <a:xfrm>
            <a:off x="136058" y="30867"/>
            <a:ext cx="4017343" cy="225676"/>
          </a:xfrm>
          <a:prstGeom prst="chevron">
            <a:avLst/>
          </a:prstGeom>
          <a:solidFill>
            <a:srgbClr val="E6E6E6"/>
          </a:solidFill>
          <a:ln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CAP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4" name="Flèche : chevron 23">
            <a:extLst>
              <a:ext uri="{FF2B5EF4-FFF2-40B4-BE49-F238E27FC236}">
                <a16:creationId xmlns:a16="http://schemas.microsoft.com/office/drawing/2014/main" id="{42D32C09-1D5D-54A5-049F-3E455EC731F0}"/>
              </a:ext>
            </a:extLst>
          </p:cNvPr>
          <p:cNvSpPr/>
          <p:nvPr/>
        </p:nvSpPr>
        <p:spPr>
          <a:xfrm>
            <a:off x="4105823" y="34468"/>
            <a:ext cx="3941245" cy="222075"/>
          </a:xfrm>
          <a:prstGeom prst="chevron">
            <a:avLst/>
          </a:prstGeom>
          <a:solidFill>
            <a:srgbClr val="E6E6E6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accent3">
                    <a:lumMod val="50000"/>
                  </a:schemeClr>
                </a:solidFill>
                <a:latin typeface="+mj-lt"/>
              </a:rPr>
              <a:t>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5" name="Flèche : chevron 24">
            <a:extLst>
              <a:ext uri="{FF2B5EF4-FFF2-40B4-BE49-F238E27FC236}">
                <a16:creationId xmlns:a16="http://schemas.microsoft.com/office/drawing/2014/main" id="{0869E123-0803-B9FE-D008-2825E44A7157}"/>
              </a:ext>
            </a:extLst>
          </p:cNvPr>
          <p:cNvSpPr/>
          <p:nvPr/>
        </p:nvSpPr>
        <p:spPr>
          <a:xfrm>
            <a:off x="8007972" y="25444"/>
            <a:ext cx="3985106" cy="231099"/>
          </a:xfrm>
          <a:prstGeom prst="chevron">
            <a:avLst/>
          </a:prstGeom>
          <a:solidFill>
            <a:srgbClr val="E6E6E6"/>
          </a:solidFill>
          <a:ln>
            <a:solidFill>
              <a:srgbClr val="A6C5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14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EF2121-FC15-0141-FC57-C49A922A5C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676" y="499391"/>
            <a:ext cx="10124356" cy="937443"/>
          </a:xfrm>
        </p:spPr>
        <p:txBody>
          <a:bodyPr>
            <a:normAutofit fontScale="90000"/>
          </a:bodyPr>
          <a:lstStyle/>
          <a:p>
            <a:pPr algn="l"/>
            <a:r>
              <a:rPr lang="fr-FR" sz="4900" dirty="0" smtClean="0"/>
              <a:t>Le BAC professionnel 1/2</a:t>
            </a:r>
            <a:r>
              <a:rPr lang="fr-FR" dirty="0"/>
              <a:t/>
            </a:r>
            <a:br>
              <a:rPr lang="fr-FR" dirty="0"/>
            </a:br>
            <a:endParaRPr lang="fr-FR" sz="3600" dirty="0"/>
          </a:p>
        </p:txBody>
      </p:sp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A08F1B76-747D-81D8-A799-8052DE47E40B}"/>
              </a:ext>
            </a:extLst>
          </p:cNvPr>
          <p:cNvSpPr/>
          <p:nvPr/>
        </p:nvSpPr>
        <p:spPr>
          <a:xfrm>
            <a:off x="11492564" y="6333423"/>
            <a:ext cx="500514" cy="45238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7" name="Rectangle : carré corné 6">
            <a:extLst>
              <a:ext uri="{FF2B5EF4-FFF2-40B4-BE49-F238E27FC236}">
                <a16:creationId xmlns:a16="http://schemas.microsoft.com/office/drawing/2014/main" id="{11A2E659-E5FC-259D-0024-7467015F2C1C}"/>
              </a:ext>
            </a:extLst>
          </p:cNvPr>
          <p:cNvSpPr/>
          <p:nvPr/>
        </p:nvSpPr>
        <p:spPr>
          <a:xfrm>
            <a:off x="4300235" y="2996202"/>
            <a:ext cx="7687057" cy="3773439"/>
          </a:xfrm>
          <a:prstGeom prst="foldedCorner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6" name="Image 25">
            <a:extLst>
              <a:ext uri="{FF2B5EF4-FFF2-40B4-BE49-F238E27FC236}">
                <a16:creationId xmlns:a16="http://schemas.microsoft.com/office/drawing/2014/main" id="{3248E0B3-7B8B-3AF3-8EF3-9CEFCE6ED291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40223">
            <a:off x="11298958" y="2638144"/>
            <a:ext cx="612438" cy="612438"/>
          </a:xfrm>
          <a:prstGeom prst="rect">
            <a:avLst/>
          </a:prstGeom>
        </p:spPr>
      </p:pic>
      <p:sp>
        <p:nvSpPr>
          <p:cNvPr id="31" name="ZoneTexte 30">
            <a:extLst>
              <a:ext uri="{FF2B5EF4-FFF2-40B4-BE49-F238E27FC236}">
                <a16:creationId xmlns:a16="http://schemas.microsoft.com/office/drawing/2014/main" id="{191B4C2A-B7EA-68EB-81A3-4585FA6A3BC6}"/>
              </a:ext>
            </a:extLst>
          </p:cNvPr>
          <p:cNvSpPr txBox="1"/>
          <p:nvPr/>
        </p:nvSpPr>
        <p:spPr>
          <a:xfrm>
            <a:off x="4077751" y="959155"/>
            <a:ext cx="8114249" cy="2626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fr-FR" sz="2000" dirty="0"/>
              <a:t>L</a:t>
            </a:r>
            <a:r>
              <a:rPr lang="fr-FR" sz="2000" dirty="0" smtClean="0"/>
              <a:t>a 2</a:t>
            </a:r>
            <a:r>
              <a:rPr lang="fr-FR" sz="2000" baseline="30000" dirty="0" smtClean="0"/>
              <a:t>nd</a:t>
            </a:r>
            <a:r>
              <a:rPr lang="fr-FR" sz="2000" dirty="0" smtClean="0"/>
              <a:t> pro est organisée ou non en familles de métiers dans les domaines : </a:t>
            </a:r>
          </a:p>
          <a:p>
            <a:pPr>
              <a:spcBef>
                <a:spcPts val="1000"/>
              </a:spcBef>
            </a:pPr>
            <a:endParaRPr lang="fr-FR" sz="100" dirty="0" smtClean="0"/>
          </a:p>
          <a:p>
            <a:pPr marL="717550" indent="-176213">
              <a:buFont typeface="Wingdings" panose="05000000000000000000" pitchFamily="2" charset="2"/>
              <a:buChar char="q"/>
              <a:tabLst>
                <a:tab pos="806450" algn="l"/>
              </a:tabLst>
            </a:pPr>
            <a:r>
              <a:rPr lang="fr-FR" sz="2000" dirty="0" smtClean="0"/>
              <a:t> </a:t>
            </a:r>
            <a:r>
              <a:rPr lang="fr-FR" sz="2000" b="1" dirty="0" smtClean="0"/>
              <a:t>production </a:t>
            </a:r>
            <a:r>
              <a:rPr lang="fr-FR" sz="2000" dirty="0" smtClean="0"/>
              <a:t>(agriculture, espaces verts, génie civil, matériaux, mécanique-électricité etc.)  </a:t>
            </a:r>
          </a:p>
          <a:p>
            <a:pPr marL="541337">
              <a:tabLst>
                <a:tab pos="806450" algn="l"/>
              </a:tabLst>
            </a:pPr>
            <a:endParaRPr lang="fr-FR" sz="1100" dirty="0" smtClean="0"/>
          </a:p>
          <a:p>
            <a:pPr marL="717550" indent="-176213">
              <a:buFont typeface="Wingdings" panose="05000000000000000000" pitchFamily="2" charset="2"/>
              <a:buChar char="q"/>
              <a:tabLst>
                <a:tab pos="806450" algn="l"/>
              </a:tabLst>
            </a:pPr>
            <a:r>
              <a:rPr lang="fr-FR" sz="2000" dirty="0" smtClean="0"/>
              <a:t> </a:t>
            </a:r>
            <a:r>
              <a:rPr lang="fr-FR" sz="2000" b="1" dirty="0" smtClean="0"/>
              <a:t>services </a:t>
            </a:r>
            <a:r>
              <a:rPr lang="fr-FR" sz="2000" dirty="0"/>
              <a:t>(transports, logistique, commerce, gestion, services aux personnes etc.).</a:t>
            </a:r>
          </a:p>
          <a:p>
            <a:pPr marL="285750" indent="-285750">
              <a:spcBef>
                <a:spcPts val="1000"/>
              </a:spcBef>
              <a:buFont typeface="Wingdings" panose="05000000000000000000" pitchFamily="2" charset="2"/>
              <a:buChar char="ü"/>
            </a:pPr>
            <a:endParaRPr lang="fr-FR" sz="1600" dirty="0"/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fr-FR" sz="20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14:cNvPr>
              <p14:cNvContentPartPr/>
              <p14:nvPr/>
            </p14:nvContentPartPr>
            <p14:xfrm>
              <a:off x="-144000" y="1269787"/>
              <a:ext cx="360" cy="360"/>
            </p14:xfrm>
          </p:contentPart>
        </mc:Choice>
        <mc:Fallback xmlns="">
          <p:pic>
            <p:nvPicPr>
              <p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216000" y="1125787"/>
                <a:ext cx="144000" cy="28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2" name="Encre 21">
                <a:extLst>
                  <a:ext uri="{FF2B5EF4-FFF2-40B4-BE49-F238E27FC236}">
                    <a16:creationId xmlns:a16="http://schemas.microsoft.com/office/drawing/2014/main" id="{660DF395-4959-7F1F-A156-1BF1154C5AF7}"/>
                  </a:ext>
                </a:extLst>
              </p14:cNvPr>
              <p14:cNvContentPartPr/>
              <p14:nvPr/>
            </p14:nvContentPartPr>
            <p14:xfrm>
              <a:off x="194760" y="641863"/>
              <a:ext cx="4709750" cy="68862"/>
            </p14:xfrm>
          </p:contentPart>
        </mc:Choice>
        <mc:Fallback xmlns="">
          <p:pic>
            <p:nvPicPr>
              <p:cNvPr id="22" name="Encre 21">
                <a:extLst>
                  <a:ext uri="{FF2B5EF4-FFF2-40B4-BE49-F238E27FC236}">
                    <a16:creationId xmlns:a16="http://schemas.microsoft.com/office/drawing/2014/main" id="{660DF395-4959-7F1F-A156-1BF1154C5AF7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22762" y="497649"/>
                <a:ext cx="4853746" cy="357289"/>
              </a:xfrm>
              <a:prstGeom prst="rect">
                <a:avLst/>
              </a:prstGeom>
            </p:spPr>
          </p:pic>
        </mc:Fallback>
      </mc:AlternateContent>
      <p:sp>
        <p:nvSpPr>
          <p:cNvPr id="30" name="Espace réservé du contenu 2"/>
          <p:cNvSpPr txBox="1">
            <a:spLocks/>
          </p:cNvSpPr>
          <p:nvPr/>
        </p:nvSpPr>
        <p:spPr>
          <a:xfrm>
            <a:off x="3552716" y="2314683"/>
            <a:ext cx="7305197" cy="415858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fr-FR" sz="100" dirty="0" smtClean="0"/>
          </a:p>
        </p:txBody>
      </p:sp>
      <p:sp>
        <p:nvSpPr>
          <p:cNvPr id="3" name="ZoneTexte 2"/>
          <p:cNvSpPr txBox="1"/>
          <p:nvPr/>
        </p:nvSpPr>
        <p:spPr>
          <a:xfrm>
            <a:off x="158247" y="1213884"/>
            <a:ext cx="2008255" cy="8925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Accès à l’emploi</a:t>
            </a:r>
          </a:p>
          <a:p>
            <a:pPr algn="ctr"/>
            <a:r>
              <a:rPr lang="fr-FR" sz="1600" dirty="0"/>
              <a:t>répond à la demande des </a:t>
            </a:r>
            <a:r>
              <a:rPr lang="fr-FR" sz="1600" dirty="0" smtClean="0"/>
              <a:t>entreprises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8" name="Flèche droite 7"/>
          <p:cNvSpPr/>
          <p:nvPr/>
        </p:nvSpPr>
        <p:spPr>
          <a:xfrm rot="18974963">
            <a:off x="1812006" y="2760508"/>
            <a:ext cx="601357" cy="270289"/>
          </a:xfrm>
          <a:prstGeom prst="rightArrow">
            <a:avLst/>
          </a:prstGeom>
          <a:solidFill>
            <a:srgbClr val="E6E6E6"/>
          </a:solidFill>
          <a:ln>
            <a:solidFill>
              <a:srgbClr val="7CC6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Flèche droite 26"/>
          <p:cNvSpPr/>
          <p:nvPr/>
        </p:nvSpPr>
        <p:spPr>
          <a:xfrm rot="16200000">
            <a:off x="695138" y="2529393"/>
            <a:ext cx="879306" cy="264226"/>
          </a:xfrm>
          <a:prstGeom prst="rightArrow">
            <a:avLst/>
          </a:prstGeom>
          <a:solidFill>
            <a:srgbClr val="E6E6E6"/>
          </a:solidFill>
          <a:ln>
            <a:solidFill>
              <a:srgbClr val="7CC6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ZoneTexte 27"/>
          <p:cNvSpPr txBox="1"/>
          <p:nvPr/>
        </p:nvSpPr>
        <p:spPr>
          <a:xfrm>
            <a:off x="2303796" y="2035951"/>
            <a:ext cx="2037459" cy="6410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Poursuite d’études : principalement BTS</a:t>
            </a:r>
            <a:endParaRPr lang="fr-FR" dirty="0"/>
          </a:p>
        </p:txBody>
      </p:sp>
      <p:pic>
        <p:nvPicPr>
          <p:cNvPr id="21" name="Image 20"/>
          <p:cNvPicPr>
            <a:picLocks noChangeAspect="1"/>
          </p:cNvPicPr>
          <p:nvPr/>
        </p:nvPicPr>
        <p:blipFill rotWithShape="1">
          <a:blip r:embed="rId8"/>
          <a:srcRect l="48356" t="43181" r="42575" b="34364"/>
          <a:stretch/>
        </p:blipFill>
        <p:spPr>
          <a:xfrm>
            <a:off x="405564" y="3200250"/>
            <a:ext cx="2491640" cy="3470058"/>
          </a:xfrm>
          <a:prstGeom prst="rect">
            <a:avLst/>
          </a:prstGeom>
        </p:spPr>
      </p:pic>
      <p:sp>
        <p:nvSpPr>
          <p:cNvPr id="36" name="Sous-titre 2"/>
          <p:cNvSpPr>
            <a:spLocks noGrp="1"/>
          </p:cNvSpPr>
          <p:nvPr>
            <p:ph type="subTitle"/>
          </p:nvPr>
        </p:nvSpPr>
        <p:spPr>
          <a:xfrm>
            <a:off x="4294659" y="3897980"/>
            <a:ext cx="7984244" cy="2879746"/>
          </a:xfrm>
        </p:spPr>
        <p:txBody>
          <a:bodyPr numCol="2">
            <a:no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1600" dirty="0"/>
              <a:t>Administration, comptabilité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1600" dirty="0"/>
              <a:t>Agriculture, élevage, aménagement, forêt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1600" dirty="0"/>
              <a:t>Alimentation, hôtellerie, restauration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1600" dirty="0"/>
              <a:t>Arts, artisanat, audiovisuel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1600" dirty="0"/>
              <a:t>Automobile, engins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1600" dirty="0"/>
              <a:t>Bâtiment, travaux publics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1600" dirty="0"/>
              <a:t>Bois, ameublement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1600" dirty="0"/>
              <a:t>Chimie, physique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1600" dirty="0"/>
              <a:t>Commerce, vente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1600" dirty="0" smtClean="0"/>
              <a:t>Electricité</a:t>
            </a:r>
            <a:r>
              <a:rPr lang="fr-FR" sz="1600" dirty="0"/>
              <a:t>, électronique, énergie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1600" dirty="0"/>
              <a:t>Hygiène, sécurité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1600" dirty="0"/>
              <a:t>Industries graphiques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1600" dirty="0"/>
              <a:t>Matériaux : métaux, plastiques, papier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1600" dirty="0"/>
              <a:t>Productique, mécanique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1600" dirty="0"/>
              <a:t>Santé, social, soins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1600" dirty="0"/>
              <a:t>Textile, habillement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1600" dirty="0"/>
              <a:t>Transport, magasinage</a:t>
            </a:r>
          </a:p>
        </p:txBody>
      </p:sp>
      <p:sp>
        <p:nvSpPr>
          <p:cNvPr id="37" name="Titre 1"/>
          <p:cNvSpPr txBox="1">
            <a:spLocks/>
          </p:cNvSpPr>
          <p:nvPr/>
        </p:nvSpPr>
        <p:spPr>
          <a:xfrm>
            <a:off x="5282489" y="3112035"/>
            <a:ext cx="6028329" cy="39467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2400" b="1" dirty="0" smtClean="0">
                <a:solidFill>
                  <a:schemeClr val="tx2"/>
                </a:solidFill>
              </a:rPr>
              <a:t>Offre de formation de l’académie</a:t>
            </a:r>
            <a:endParaRPr lang="fr-FR" sz="2400" dirty="0"/>
          </a:p>
        </p:txBody>
      </p:sp>
      <p:sp>
        <p:nvSpPr>
          <p:cNvPr id="41" name="Flèche : chevron 22">
            <a:extLst>
              <a:ext uri="{FF2B5EF4-FFF2-40B4-BE49-F238E27FC236}">
                <a16:creationId xmlns:a16="http://schemas.microsoft.com/office/drawing/2014/main" id="{F086F1C2-14A5-88B6-CB14-316262448B3D}"/>
              </a:ext>
            </a:extLst>
          </p:cNvPr>
          <p:cNvSpPr/>
          <p:nvPr/>
        </p:nvSpPr>
        <p:spPr>
          <a:xfrm>
            <a:off x="136058" y="30867"/>
            <a:ext cx="4017343" cy="225676"/>
          </a:xfrm>
          <a:prstGeom prst="chevron">
            <a:avLst/>
          </a:prstGeom>
          <a:solidFill>
            <a:srgbClr val="E6E6E6"/>
          </a:solidFill>
          <a:ln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42" name="Flèche : chevron 23">
            <a:extLst>
              <a:ext uri="{FF2B5EF4-FFF2-40B4-BE49-F238E27FC236}">
                <a16:creationId xmlns:a16="http://schemas.microsoft.com/office/drawing/2014/main" id="{42D32C09-1D5D-54A5-049F-3E455EC731F0}"/>
              </a:ext>
            </a:extLst>
          </p:cNvPr>
          <p:cNvSpPr/>
          <p:nvPr/>
        </p:nvSpPr>
        <p:spPr>
          <a:xfrm>
            <a:off x="4105823" y="34468"/>
            <a:ext cx="3941245" cy="222075"/>
          </a:xfrm>
          <a:prstGeom prst="chevron">
            <a:avLst/>
          </a:prstGeom>
          <a:solidFill>
            <a:srgbClr val="E6E6E6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accent3">
                    <a:lumMod val="50000"/>
                  </a:schemeClr>
                </a:solidFill>
                <a:latin typeface="+mj-lt"/>
              </a:rPr>
              <a:t> </a:t>
            </a:r>
            <a:r>
              <a:rPr lang="fr-FR" b="1" dirty="0" smtClean="0">
                <a:solidFill>
                  <a:schemeClr val="accent3">
                    <a:lumMod val="50000"/>
                  </a:schemeClr>
                </a:solidFill>
                <a:latin typeface="+mj-lt"/>
              </a:rPr>
              <a:t>BAC PRO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43" name="Flèche : chevron 24">
            <a:extLst>
              <a:ext uri="{FF2B5EF4-FFF2-40B4-BE49-F238E27FC236}">
                <a16:creationId xmlns:a16="http://schemas.microsoft.com/office/drawing/2014/main" id="{0869E123-0803-B9FE-D008-2825E44A7157}"/>
              </a:ext>
            </a:extLst>
          </p:cNvPr>
          <p:cNvSpPr/>
          <p:nvPr/>
        </p:nvSpPr>
        <p:spPr>
          <a:xfrm>
            <a:off x="8007972" y="25444"/>
            <a:ext cx="3985106" cy="231099"/>
          </a:xfrm>
          <a:prstGeom prst="chevron">
            <a:avLst/>
          </a:prstGeom>
          <a:solidFill>
            <a:srgbClr val="E6E6E6"/>
          </a:solidFill>
          <a:ln>
            <a:solidFill>
              <a:srgbClr val="A6C5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649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1" grpId="0"/>
      <p:bldP spid="36" grpId="0" build="p"/>
      <p:bldP spid="3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EF2121-FC15-0141-FC57-C49A922A5C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676" y="499391"/>
            <a:ext cx="10124356" cy="937443"/>
          </a:xfrm>
        </p:spPr>
        <p:txBody>
          <a:bodyPr>
            <a:normAutofit fontScale="90000"/>
          </a:bodyPr>
          <a:lstStyle/>
          <a:p>
            <a:pPr algn="l"/>
            <a:r>
              <a:rPr lang="fr-FR" sz="4900" dirty="0" smtClean="0"/>
              <a:t>Le BAC professionnel 2/2</a:t>
            </a:r>
            <a:r>
              <a:rPr lang="fr-FR" dirty="0"/>
              <a:t/>
            </a:r>
            <a:br>
              <a:rPr lang="fr-FR" dirty="0"/>
            </a:br>
            <a:endParaRPr lang="fr-FR" sz="3600" dirty="0"/>
          </a:p>
        </p:txBody>
      </p:sp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A08F1B76-747D-81D8-A799-8052DE47E40B}"/>
              </a:ext>
            </a:extLst>
          </p:cNvPr>
          <p:cNvSpPr/>
          <p:nvPr/>
        </p:nvSpPr>
        <p:spPr>
          <a:xfrm>
            <a:off x="11492564" y="6333423"/>
            <a:ext cx="500514" cy="45238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7" name="Rectangle : carré corné 6">
            <a:extLst>
              <a:ext uri="{FF2B5EF4-FFF2-40B4-BE49-F238E27FC236}">
                <a16:creationId xmlns:a16="http://schemas.microsoft.com/office/drawing/2014/main" id="{11A2E659-E5FC-259D-0024-7467015F2C1C}"/>
              </a:ext>
            </a:extLst>
          </p:cNvPr>
          <p:cNvSpPr/>
          <p:nvPr/>
        </p:nvSpPr>
        <p:spPr>
          <a:xfrm>
            <a:off x="136059" y="960582"/>
            <a:ext cx="11987440" cy="5825229"/>
          </a:xfrm>
          <a:prstGeom prst="foldedCorner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191B4C2A-B7EA-68EB-81A3-4585FA6A3BC6}"/>
              </a:ext>
            </a:extLst>
          </p:cNvPr>
          <p:cNvSpPr txBox="1"/>
          <p:nvPr/>
        </p:nvSpPr>
        <p:spPr>
          <a:xfrm>
            <a:off x="194760" y="499391"/>
            <a:ext cx="1075664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0"/>
              </a:spcBef>
            </a:pPr>
            <a:endParaRPr lang="fr-FR" dirty="0"/>
          </a:p>
          <a:p>
            <a:pPr marL="228600" indent="-228600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fr-FR" sz="2400" dirty="0"/>
              <a:t>La réalisation d'un </a:t>
            </a:r>
            <a:r>
              <a:rPr lang="fr-FR" sz="2400" b="1" dirty="0"/>
              <a:t>projet</a:t>
            </a:r>
            <a:r>
              <a:rPr lang="fr-FR" sz="2400" dirty="0"/>
              <a:t> à partir de la classe de 1</a:t>
            </a:r>
            <a:r>
              <a:rPr lang="fr-FR" sz="2400" baseline="30000" dirty="0"/>
              <a:t>ère</a:t>
            </a:r>
            <a:r>
              <a:rPr lang="fr-FR" sz="2400" dirty="0"/>
              <a:t> pro</a:t>
            </a:r>
            <a:r>
              <a:rPr lang="fr-FR" sz="2400" dirty="0" smtClean="0"/>
              <a:t>.</a:t>
            </a:r>
          </a:p>
          <a:p>
            <a:pPr>
              <a:lnSpc>
                <a:spcPct val="150000"/>
              </a:lnSpc>
              <a:spcBef>
                <a:spcPts val="1000"/>
              </a:spcBef>
            </a:pPr>
            <a:endParaRPr lang="fr-FR" sz="600" dirty="0"/>
          </a:p>
          <a:p>
            <a:pPr marL="228600" indent="-2286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fr-FR" sz="2400" dirty="0"/>
              <a:t>Des </a:t>
            </a:r>
            <a:r>
              <a:rPr lang="fr-FR" sz="2400" b="1" dirty="0"/>
              <a:t>enseignements généraux </a:t>
            </a:r>
          </a:p>
          <a:p>
            <a:pPr marL="442913">
              <a:spcBef>
                <a:spcPts val="1000"/>
              </a:spcBef>
            </a:pPr>
            <a:r>
              <a:rPr lang="fr-FR" dirty="0"/>
              <a:t>Français ; histoire-géographie ; enseignement moral et civique ; mathématiques ; langue vivante ; physique-chimie ou langue vivante (selon les spécialités) ; arts appliqués et culture artistique ; EPS</a:t>
            </a:r>
            <a:r>
              <a:rPr lang="fr-FR" dirty="0" smtClean="0"/>
              <a:t>.</a:t>
            </a:r>
          </a:p>
          <a:p>
            <a:pPr marL="442913">
              <a:spcBef>
                <a:spcPts val="1000"/>
              </a:spcBef>
            </a:pPr>
            <a:endParaRPr lang="fr-FR" sz="800" dirty="0"/>
          </a:p>
          <a:p>
            <a:pPr marL="228600" indent="-2286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fr-FR" sz="2400" dirty="0"/>
              <a:t>Des </a:t>
            </a:r>
            <a:r>
              <a:rPr lang="fr-FR" sz="2400" b="1" dirty="0"/>
              <a:t>périodes de formation en milieu professionnel  </a:t>
            </a:r>
            <a:r>
              <a:rPr lang="fr-FR" sz="2400" b="1" dirty="0" smtClean="0"/>
              <a:t>                                               </a:t>
            </a:r>
            <a:r>
              <a:rPr lang="fr-FR" sz="2400" dirty="0" smtClean="0"/>
              <a:t>(</a:t>
            </a:r>
            <a:r>
              <a:rPr lang="fr-FR" sz="2400" dirty="0"/>
              <a:t>entre </a:t>
            </a:r>
            <a:r>
              <a:rPr lang="fr-FR" sz="2400" b="1" dirty="0"/>
              <a:t>16 et 20 </a:t>
            </a:r>
            <a:r>
              <a:rPr lang="fr-FR" sz="2400" dirty="0"/>
              <a:t>semaines de </a:t>
            </a:r>
            <a:r>
              <a:rPr lang="fr-FR" sz="2400" dirty="0" smtClean="0"/>
              <a:t>stages sur les 3 ans).</a:t>
            </a:r>
          </a:p>
          <a:p>
            <a:pPr>
              <a:spcBef>
                <a:spcPts val="1000"/>
              </a:spcBef>
            </a:pPr>
            <a:r>
              <a:rPr lang="fr-FR" sz="2400" dirty="0"/>
              <a:t> </a:t>
            </a:r>
            <a:r>
              <a:rPr lang="fr-FR" sz="2400" dirty="0" smtClean="0"/>
              <a:t>  </a:t>
            </a:r>
            <a:r>
              <a:rPr lang="fr-FR" sz="2000" dirty="0" smtClean="0"/>
              <a:t>Gratification versée par l’état (entre 50 et 100 euros/semaine)</a:t>
            </a:r>
          </a:p>
          <a:p>
            <a:pPr>
              <a:lnSpc>
                <a:spcPct val="150000"/>
              </a:lnSpc>
              <a:spcBef>
                <a:spcPts val="1000"/>
              </a:spcBef>
            </a:pPr>
            <a:endParaRPr lang="fr-FR" sz="1200" dirty="0"/>
          </a:p>
          <a:p>
            <a:pPr marL="228600" indent="-228600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fr-FR" sz="2400" dirty="0"/>
              <a:t>Des accompagnements au choix et à l'orientation</a:t>
            </a:r>
            <a:endParaRPr lang="fr-FR" sz="2400" b="1" dirty="0"/>
          </a:p>
          <a:p>
            <a:endParaRPr lang="fr-FR" sz="24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14:cNvPr>
              <p14:cNvContentPartPr/>
              <p14:nvPr/>
            </p14:nvContentPartPr>
            <p14:xfrm>
              <a:off x="-144000" y="1269787"/>
              <a:ext cx="360" cy="360"/>
            </p14:xfrm>
          </p:contentPart>
        </mc:Choice>
        <mc:Fallback xmlns="">
          <p:pic>
            <p:nvPicPr>
              <p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216000" y="1125787"/>
                <a:ext cx="144000" cy="28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2" name="Encre 21">
                <a:extLst>
                  <a:ext uri="{FF2B5EF4-FFF2-40B4-BE49-F238E27FC236}">
                    <a16:creationId xmlns:a16="http://schemas.microsoft.com/office/drawing/2014/main" id="{660DF395-4959-7F1F-A156-1BF1154C5AF7}"/>
                  </a:ext>
                </a:extLst>
              </p14:cNvPr>
              <p14:cNvContentPartPr/>
              <p14:nvPr/>
            </p14:nvContentPartPr>
            <p14:xfrm>
              <a:off x="194760" y="641863"/>
              <a:ext cx="4709750" cy="68862"/>
            </p14:xfrm>
          </p:contentPart>
        </mc:Choice>
        <mc:Fallback xmlns="">
          <p:pic>
            <p:nvPicPr>
              <p:cNvPr id="22" name="Encre 21">
                <a:extLst>
                  <a:ext uri="{FF2B5EF4-FFF2-40B4-BE49-F238E27FC236}">
                    <a16:creationId xmlns:a16="http://schemas.microsoft.com/office/drawing/2014/main" id="{660DF395-4959-7F1F-A156-1BF1154C5AF7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22762" y="497649"/>
                <a:ext cx="4853746" cy="357289"/>
              </a:xfrm>
              <a:prstGeom prst="rect">
                <a:avLst/>
              </a:prstGeom>
            </p:spPr>
          </p:pic>
        </mc:Fallback>
      </mc:AlternateContent>
      <p:sp>
        <p:nvSpPr>
          <p:cNvPr id="23" name="Flèche : chevron 22">
            <a:extLst>
              <a:ext uri="{FF2B5EF4-FFF2-40B4-BE49-F238E27FC236}">
                <a16:creationId xmlns:a16="http://schemas.microsoft.com/office/drawing/2014/main" id="{F086F1C2-14A5-88B6-CB14-316262448B3D}"/>
              </a:ext>
            </a:extLst>
          </p:cNvPr>
          <p:cNvSpPr/>
          <p:nvPr/>
        </p:nvSpPr>
        <p:spPr>
          <a:xfrm>
            <a:off x="136058" y="30867"/>
            <a:ext cx="4017343" cy="225676"/>
          </a:xfrm>
          <a:prstGeom prst="chevron">
            <a:avLst/>
          </a:prstGeom>
          <a:solidFill>
            <a:srgbClr val="E6E6E6"/>
          </a:solidFill>
          <a:ln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4" name="Flèche : chevron 23">
            <a:extLst>
              <a:ext uri="{FF2B5EF4-FFF2-40B4-BE49-F238E27FC236}">
                <a16:creationId xmlns:a16="http://schemas.microsoft.com/office/drawing/2014/main" id="{42D32C09-1D5D-54A5-049F-3E455EC731F0}"/>
              </a:ext>
            </a:extLst>
          </p:cNvPr>
          <p:cNvSpPr/>
          <p:nvPr/>
        </p:nvSpPr>
        <p:spPr>
          <a:xfrm>
            <a:off x="4105823" y="34468"/>
            <a:ext cx="3941245" cy="222075"/>
          </a:xfrm>
          <a:prstGeom prst="chevron">
            <a:avLst/>
          </a:prstGeom>
          <a:solidFill>
            <a:srgbClr val="E6E6E6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accent3">
                    <a:lumMod val="50000"/>
                  </a:schemeClr>
                </a:solidFill>
                <a:latin typeface="+mj-lt"/>
              </a:rPr>
              <a:t> </a:t>
            </a:r>
            <a:r>
              <a:rPr lang="fr-FR" b="1" dirty="0" smtClean="0">
                <a:solidFill>
                  <a:schemeClr val="accent3">
                    <a:lumMod val="50000"/>
                  </a:schemeClr>
                </a:solidFill>
                <a:latin typeface="+mj-lt"/>
              </a:rPr>
              <a:t>BAC PRO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5" name="Flèche : chevron 24">
            <a:extLst>
              <a:ext uri="{FF2B5EF4-FFF2-40B4-BE49-F238E27FC236}">
                <a16:creationId xmlns:a16="http://schemas.microsoft.com/office/drawing/2014/main" id="{0869E123-0803-B9FE-D008-2825E44A7157}"/>
              </a:ext>
            </a:extLst>
          </p:cNvPr>
          <p:cNvSpPr/>
          <p:nvPr/>
        </p:nvSpPr>
        <p:spPr>
          <a:xfrm>
            <a:off x="8007972" y="25444"/>
            <a:ext cx="3985106" cy="231099"/>
          </a:xfrm>
          <a:prstGeom prst="chevron">
            <a:avLst/>
          </a:prstGeom>
          <a:solidFill>
            <a:srgbClr val="E6E6E6"/>
          </a:solidFill>
          <a:ln>
            <a:solidFill>
              <a:srgbClr val="A6C5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0" name="Espace réservé du contenu 2"/>
          <p:cNvSpPr txBox="1">
            <a:spLocks/>
          </p:cNvSpPr>
          <p:nvPr/>
        </p:nvSpPr>
        <p:spPr>
          <a:xfrm>
            <a:off x="3552716" y="2314683"/>
            <a:ext cx="7305197" cy="415858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fr-FR" sz="100" dirty="0" smtClean="0"/>
          </a:p>
        </p:txBody>
      </p:sp>
      <p:pic>
        <p:nvPicPr>
          <p:cNvPr id="33" name="Image 32"/>
          <p:cNvPicPr>
            <a:picLocks noChangeAspect="1"/>
          </p:cNvPicPr>
          <p:nvPr/>
        </p:nvPicPr>
        <p:blipFill rotWithShape="1">
          <a:blip r:embed="rId8"/>
          <a:srcRect l="60613" t="34424" r="13922" b="30785"/>
          <a:stretch/>
        </p:blipFill>
        <p:spPr>
          <a:xfrm>
            <a:off x="7178340" y="3070067"/>
            <a:ext cx="4324197" cy="3323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170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EF2121-FC15-0141-FC57-C49A922A5C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676" y="499391"/>
            <a:ext cx="10124356" cy="937443"/>
          </a:xfrm>
        </p:spPr>
        <p:txBody>
          <a:bodyPr>
            <a:normAutofit fontScale="90000"/>
          </a:bodyPr>
          <a:lstStyle/>
          <a:p>
            <a:pPr algn="l"/>
            <a:r>
              <a:rPr lang="fr-FR" sz="4900" dirty="0" smtClean="0"/>
              <a:t>Apprentissage </a:t>
            </a:r>
            <a:r>
              <a:rPr lang="fr-FR" sz="2700" dirty="0" smtClean="0"/>
              <a:t>(CAP ou BAC PRO)</a:t>
            </a:r>
            <a:r>
              <a:rPr lang="fr-FR" dirty="0"/>
              <a:t/>
            </a:r>
            <a:br>
              <a:rPr lang="fr-FR" dirty="0"/>
            </a:br>
            <a:endParaRPr lang="fr-FR" sz="3600" dirty="0"/>
          </a:p>
        </p:txBody>
      </p:sp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A08F1B76-747D-81D8-A799-8052DE47E40B}"/>
              </a:ext>
            </a:extLst>
          </p:cNvPr>
          <p:cNvSpPr/>
          <p:nvPr/>
        </p:nvSpPr>
        <p:spPr>
          <a:xfrm>
            <a:off x="11313043" y="6333423"/>
            <a:ext cx="680036" cy="45238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10</a:t>
            </a:r>
            <a:endParaRPr lang="fr-FR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14:cNvPr>
              <p14:cNvContentPartPr/>
              <p14:nvPr/>
            </p14:nvContentPartPr>
            <p14:xfrm>
              <a:off x="-144000" y="1269787"/>
              <a:ext cx="360" cy="360"/>
            </p14:xfrm>
          </p:contentPart>
        </mc:Choice>
        <mc:Fallback xmlns="">
          <p:pic>
            <p:nvPicPr>
              <p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216000" y="1125787"/>
                <a:ext cx="144000" cy="288000"/>
              </a:xfrm>
              <a:prstGeom prst="rect">
                <a:avLst/>
              </a:prstGeom>
            </p:spPr>
          </p:pic>
        </mc:Fallback>
      </mc:AlternateContent>
      <p:sp>
        <p:nvSpPr>
          <p:cNvPr id="30" name="Espace réservé du contenu 2"/>
          <p:cNvSpPr txBox="1">
            <a:spLocks/>
          </p:cNvSpPr>
          <p:nvPr/>
        </p:nvSpPr>
        <p:spPr>
          <a:xfrm>
            <a:off x="3552716" y="2314683"/>
            <a:ext cx="7305197" cy="415858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fr-FR" sz="100" dirty="0" smtClean="0"/>
          </a:p>
        </p:txBody>
      </p:sp>
      <p:graphicFrame>
        <p:nvGraphicFramePr>
          <p:cNvPr id="5" name="Diagramme 4"/>
          <p:cNvGraphicFramePr/>
          <p:nvPr>
            <p:extLst>
              <p:ext uri="{D42A27DB-BD31-4B8C-83A1-F6EECF244321}">
                <p14:modId xmlns:p14="http://schemas.microsoft.com/office/powerpoint/2010/main" val="403628999"/>
              </p:ext>
            </p:extLst>
          </p:nvPr>
        </p:nvGraphicFramePr>
        <p:xfrm>
          <a:off x="458504" y="1134392"/>
          <a:ext cx="11316069" cy="46888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1299411" y="6148757"/>
            <a:ext cx="88039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Prévoir une solution de secours si les recherches n’aboutissent pas </a:t>
            </a:r>
            <a:endParaRPr lang="fr-FR" sz="2400" dirty="0"/>
          </a:p>
        </p:txBody>
      </p:sp>
      <p:sp>
        <p:nvSpPr>
          <p:cNvPr id="10" name="Bulle ronde 9"/>
          <p:cNvSpPr/>
          <p:nvPr/>
        </p:nvSpPr>
        <p:spPr>
          <a:xfrm>
            <a:off x="8248851" y="4870383"/>
            <a:ext cx="2918890" cy="952901"/>
          </a:xfrm>
          <a:prstGeom prst="wedgeEllipseCallout">
            <a:avLst>
              <a:gd name="adj1" fmla="val -47896"/>
              <a:gd name="adj2" fmla="val -54672"/>
            </a:avLst>
          </a:prstGeom>
          <a:solidFill>
            <a:srgbClr val="DBE6E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fr-FR" dirty="0">
                <a:solidFill>
                  <a:schemeClr val="tx1"/>
                </a:solidFill>
              </a:rPr>
              <a:t>Autonomie, sérieux, maturité </a:t>
            </a:r>
          </a:p>
        </p:txBody>
      </p:sp>
      <p:pic>
        <p:nvPicPr>
          <p:cNvPr id="2050" name="Picture 2" descr="File - Pictograme Attention - Svg - Symbole Attention Word 2010 Clipart ..."/>
          <p:cNvPicPr>
            <a:picLocks noChangeAspect="1" noChangeArrowheads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97" y="6171663"/>
            <a:ext cx="434100" cy="371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6" name="Encre 25">
                <a:extLst>
                  <a:ext uri="{FF2B5EF4-FFF2-40B4-BE49-F238E27FC236}">
                    <a16:creationId xmlns:a16="http://schemas.microsoft.com/office/drawing/2014/main" id="{660DF395-4959-7F1F-A156-1BF1154C5AF7}"/>
                  </a:ext>
                </a:extLst>
              </p14:cNvPr>
              <p14:cNvContentPartPr/>
              <p14:nvPr/>
            </p14:nvContentPartPr>
            <p14:xfrm flipV="1">
              <a:off x="194760" y="596144"/>
              <a:ext cx="3197026" cy="45719"/>
            </p14:xfrm>
          </p:contentPart>
        </mc:Choice>
        <mc:Fallback xmlns="">
          <p:pic>
            <p:nvPicPr>
              <p:cNvPr id="26" name="Encre 25">
                <a:extLst>
                  <a:ext uri="{FF2B5EF4-FFF2-40B4-BE49-F238E27FC236}">
                    <a16:creationId xmlns:a16="http://schemas.microsoft.com/office/drawing/2014/main" id="{660DF395-4959-7F1F-A156-1BF1154C5AF7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 flipV="1">
                <a:off x="122763" y="452147"/>
                <a:ext cx="3341020" cy="333713"/>
              </a:xfrm>
              <a:prstGeom prst="rect">
                <a:avLst/>
              </a:prstGeom>
            </p:spPr>
          </p:pic>
        </mc:Fallback>
      </mc:AlternateContent>
      <p:sp>
        <p:nvSpPr>
          <p:cNvPr id="33" name="Flèche : chevron 22">
            <a:extLst>
              <a:ext uri="{FF2B5EF4-FFF2-40B4-BE49-F238E27FC236}">
                <a16:creationId xmlns:a16="http://schemas.microsoft.com/office/drawing/2014/main" id="{F086F1C2-14A5-88B6-CB14-316262448B3D}"/>
              </a:ext>
            </a:extLst>
          </p:cNvPr>
          <p:cNvSpPr/>
          <p:nvPr/>
        </p:nvSpPr>
        <p:spPr>
          <a:xfrm>
            <a:off x="136058" y="30867"/>
            <a:ext cx="4017343" cy="225676"/>
          </a:xfrm>
          <a:prstGeom prst="chevron">
            <a:avLst/>
          </a:prstGeom>
          <a:solidFill>
            <a:srgbClr val="E6E6E6"/>
          </a:solidFill>
          <a:ln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4" name="Flèche : chevron 23">
            <a:extLst>
              <a:ext uri="{FF2B5EF4-FFF2-40B4-BE49-F238E27FC236}">
                <a16:creationId xmlns:a16="http://schemas.microsoft.com/office/drawing/2014/main" id="{42D32C09-1D5D-54A5-049F-3E455EC731F0}"/>
              </a:ext>
            </a:extLst>
          </p:cNvPr>
          <p:cNvSpPr/>
          <p:nvPr/>
        </p:nvSpPr>
        <p:spPr>
          <a:xfrm>
            <a:off x="4105823" y="34468"/>
            <a:ext cx="3941245" cy="222075"/>
          </a:xfrm>
          <a:prstGeom prst="chevron">
            <a:avLst/>
          </a:prstGeom>
          <a:solidFill>
            <a:srgbClr val="E6E6E6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accent3">
                    <a:lumMod val="50000"/>
                  </a:schemeClr>
                </a:solidFill>
                <a:latin typeface="+mj-lt"/>
              </a:rPr>
              <a:t>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5" name="Flèche : chevron 24">
            <a:extLst>
              <a:ext uri="{FF2B5EF4-FFF2-40B4-BE49-F238E27FC236}">
                <a16:creationId xmlns:a16="http://schemas.microsoft.com/office/drawing/2014/main" id="{0869E123-0803-B9FE-D008-2825E44A7157}"/>
              </a:ext>
            </a:extLst>
          </p:cNvPr>
          <p:cNvSpPr/>
          <p:nvPr/>
        </p:nvSpPr>
        <p:spPr>
          <a:xfrm>
            <a:off x="8007972" y="25444"/>
            <a:ext cx="3985106" cy="231099"/>
          </a:xfrm>
          <a:prstGeom prst="chevron">
            <a:avLst/>
          </a:prstGeom>
          <a:solidFill>
            <a:srgbClr val="E6E6E6"/>
          </a:solidFill>
          <a:ln>
            <a:solidFill>
              <a:srgbClr val="A6C5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Apprentissage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25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C612E53-9104-4D67-88AE-EFFBA4606C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AC612E53-9104-4D67-88AE-EFFBA4606C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E4D1275-CCFB-4690-BE06-3A256A8271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graphicEl>
                                              <a:dgm id="{2E4D1275-CCFB-4690-BE06-3A256A8271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2752B9B-2AE1-4979-B4DA-BCB3AB5697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dgm id="{32752B9B-2AE1-4979-B4DA-BCB3AB5697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9AB2B48-6BB7-40FD-83A5-5D037E6B73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graphicEl>
                                              <a:dgm id="{99AB2B48-6BB7-40FD-83A5-5D037E6B73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B629962-7F71-43BE-BA8E-02749A83D6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dgm id="{CB629962-7F71-43BE-BA8E-02749A83D69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1A56F18-BCDC-4DEF-8DAF-4F7294A3C4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graphicEl>
                                              <a:dgm id="{A1A56F18-BCDC-4DEF-8DAF-4F7294A3C4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/>
        </p:bldSub>
      </p:bldGraphic>
      <p:bldP spid="6" grpId="0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81ADB053-B059-7C0B-326F-9536368FFA7E}"/>
              </a:ext>
            </a:extLst>
          </p:cNvPr>
          <p:cNvSpPr/>
          <p:nvPr/>
        </p:nvSpPr>
        <p:spPr>
          <a:xfrm>
            <a:off x="0" y="251121"/>
            <a:ext cx="7975600" cy="6340394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0EF2121-FC15-0141-FC57-C49A922A5C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732" y="4822448"/>
            <a:ext cx="12158268" cy="937443"/>
          </a:xfrm>
        </p:spPr>
        <p:txBody>
          <a:bodyPr>
            <a:noAutofit/>
          </a:bodyPr>
          <a:lstStyle/>
          <a:p>
            <a:r>
              <a:rPr lang="fr-FR" sz="7200" dirty="0" smtClean="0"/>
              <a:t>Voie générale et technologique  </a:t>
            </a:r>
            <a:br>
              <a:rPr lang="fr-FR" sz="7200" dirty="0" smtClean="0"/>
            </a:br>
            <a:r>
              <a:rPr lang="fr-FR" sz="4400" dirty="0"/>
              <a:t/>
            </a:r>
            <a:br>
              <a:rPr lang="fr-FR" sz="4400" dirty="0"/>
            </a:br>
            <a:r>
              <a:rPr lang="fr-FR" sz="8800" dirty="0"/>
              <a:t/>
            </a:r>
            <a:br>
              <a:rPr lang="fr-FR" sz="8800" dirty="0"/>
            </a:br>
            <a:endParaRPr lang="fr-FR" sz="54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14:cNvPr>
              <p14:cNvContentPartPr/>
              <p14:nvPr/>
            </p14:nvContentPartPr>
            <p14:xfrm>
              <a:off x="-144000" y="1269787"/>
              <a:ext cx="360" cy="360"/>
            </p14:xfrm>
          </p:contentPart>
        </mc:Choice>
        <mc:Fallback xmlns="">
          <p:pic>
            <p:nvPicPr>
              <p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216000" y="1125787"/>
                <a:ext cx="144000" cy="288000"/>
              </a:xfrm>
              <a:prstGeom prst="rect">
                <a:avLst/>
              </a:prstGeom>
            </p:spPr>
          </p:pic>
        </mc:Fallback>
      </mc:AlternateContent>
      <p:sp>
        <p:nvSpPr>
          <p:cNvPr id="30" name="Flèche : chevron 22">
            <a:extLst>
              <a:ext uri="{FF2B5EF4-FFF2-40B4-BE49-F238E27FC236}">
                <a16:creationId xmlns:a16="http://schemas.microsoft.com/office/drawing/2014/main" id="{F086F1C2-14A5-88B6-CB14-316262448B3D}"/>
              </a:ext>
            </a:extLst>
          </p:cNvPr>
          <p:cNvSpPr/>
          <p:nvPr/>
        </p:nvSpPr>
        <p:spPr>
          <a:xfrm>
            <a:off x="82894" y="41500"/>
            <a:ext cx="6040758" cy="219107"/>
          </a:xfrm>
          <a:prstGeom prst="chevron">
            <a:avLst/>
          </a:prstGeom>
          <a:solidFill>
            <a:srgbClr val="E6E6E6"/>
          </a:solidFill>
          <a:ln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2" name="Flèche : chevron 23">
            <a:extLst>
              <a:ext uri="{FF2B5EF4-FFF2-40B4-BE49-F238E27FC236}">
                <a16:creationId xmlns:a16="http://schemas.microsoft.com/office/drawing/2014/main" id="{42D32C09-1D5D-54A5-049F-3E455EC731F0}"/>
              </a:ext>
            </a:extLst>
          </p:cNvPr>
          <p:cNvSpPr/>
          <p:nvPr/>
        </p:nvSpPr>
        <p:spPr>
          <a:xfrm>
            <a:off x="6133369" y="42783"/>
            <a:ext cx="5926331" cy="215611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accent3">
                    <a:lumMod val="50000"/>
                  </a:schemeClr>
                </a:solidFill>
                <a:latin typeface="+mj-lt"/>
              </a:rPr>
              <a:t> </a:t>
            </a:r>
            <a:r>
              <a:rPr lang="fr-FR" b="1" dirty="0" smtClean="0">
                <a:solidFill>
                  <a:schemeClr val="accent3">
                    <a:lumMod val="50000"/>
                  </a:schemeClr>
                </a:solidFill>
                <a:latin typeface="+mj-lt"/>
              </a:rPr>
              <a:t>Voie générale et technologique</a:t>
            </a:r>
            <a:endParaRPr lang="fr-FR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0" name="Encre 9">
                <a:extLst>
                  <a:ext uri="{FF2B5EF4-FFF2-40B4-BE49-F238E27FC236}">
                    <a16:creationId xmlns:a16="http://schemas.microsoft.com/office/drawing/2014/main" id="{36AA3DA6-54AD-3FCF-283A-148ECC6CF236}"/>
                  </a:ext>
                </a:extLst>
              </p14:cNvPr>
              <p14:cNvContentPartPr/>
              <p14:nvPr/>
            </p14:nvContentPartPr>
            <p14:xfrm>
              <a:off x="659215" y="2845194"/>
              <a:ext cx="11004698" cy="153186"/>
            </p14:xfrm>
          </p:contentPart>
        </mc:Choice>
        <mc:Fallback xmlns="">
          <p:pic>
            <p:nvPicPr>
              <p:cNvPr id="10" name="Encre 9">
                <a:extLst>
                  <a:ext uri="{FF2B5EF4-FFF2-40B4-BE49-F238E27FC236}">
                    <a16:creationId xmlns:a16="http://schemas.microsoft.com/office/drawing/2014/main" id="{36AA3DA6-54AD-3FCF-283A-148ECC6CF236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87216" y="2701357"/>
                <a:ext cx="11148696" cy="440859"/>
              </a:xfrm>
              <a:prstGeom prst="rect">
                <a:avLst/>
              </a:prstGeom>
            </p:spPr>
          </p:pic>
        </mc:Fallback>
      </mc:AlternateContent>
      <p:sp>
        <p:nvSpPr>
          <p:cNvPr id="11" name="Organigramme : Connecteur 10">
            <a:extLst>
              <a:ext uri="{FF2B5EF4-FFF2-40B4-BE49-F238E27FC236}">
                <a16:creationId xmlns:a16="http://schemas.microsoft.com/office/drawing/2014/main" id="{A08F1B76-747D-81D8-A799-8052DE47E40B}"/>
              </a:ext>
            </a:extLst>
          </p:cNvPr>
          <p:cNvSpPr/>
          <p:nvPr/>
        </p:nvSpPr>
        <p:spPr>
          <a:xfrm>
            <a:off x="11313043" y="6333423"/>
            <a:ext cx="680036" cy="45238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11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198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EF2121-FC15-0141-FC57-C49A922A5C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2550"/>
            <a:ext cx="10124356" cy="937443"/>
          </a:xfrm>
        </p:spPr>
        <p:txBody>
          <a:bodyPr>
            <a:normAutofit/>
          </a:bodyPr>
          <a:lstStyle/>
          <a:p>
            <a:pPr algn="l"/>
            <a:r>
              <a:rPr lang="fr-FR" sz="4400" dirty="0" smtClean="0"/>
              <a:t>Seconde Générale et Technologique (GT)</a:t>
            </a:r>
            <a:endParaRPr lang="fr-FR" sz="4400" dirty="0"/>
          </a:p>
        </p:txBody>
      </p:sp>
      <p:sp>
        <p:nvSpPr>
          <p:cNvPr id="7" name="Rectangle : carré corné 6">
            <a:extLst>
              <a:ext uri="{FF2B5EF4-FFF2-40B4-BE49-F238E27FC236}">
                <a16:creationId xmlns:a16="http://schemas.microsoft.com/office/drawing/2014/main" id="{11A2E659-E5FC-259D-0024-7467015F2C1C}"/>
              </a:ext>
            </a:extLst>
          </p:cNvPr>
          <p:cNvSpPr/>
          <p:nvPr/>
        </p:nvSpPr>
        <p:spPr>
          <a:xfrm>
            <a:off x="6560384" y="1521977"/>
            <a:ext cx="5260104" cy="2837587"/>
          </a:xfrm>
          <a:prstGeom prst="foldedCorner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6" name="Image 25">
            <a:extLst>
              <a:ext uri="{FF2B5EF4-FFF2-40B4-BE49-F238E27FC236}">
                <a16:creationId xmlns:a16="http://schemas.microsoft.com/office/drawing/2014/main" id="{3248E0B3-7B8B-3AF3-8EF3-9CEFCE6ED291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40223">
            <a:off x="9053910" y="1200784"/>
            <a:ext cx="612438" cy="612438"/>
          </a:xfrm>
          <a:prstGeom prst="rect">
            <a:avLst/>
          </a:prstGeom>
        </p:spPr>
      </p:pic>
      <p:sp>
        <p:nvSpPr>
          <p:cNvPr id="31" name="ZoneTexte 30">
            <a:extLst>
              <a:ext uri="{FF2B5EF4-FFF2-40B4-BE49-F238E27FC236}">
                <a16:creationId xmlns:a16="http://schemas.microsoft.com/office/drawing/2014/main" id="{191B4C2A-B7EA-68EB-81A3-4585FA6A3BC6}"/>
              </a:ext>
            </a:extLst>
          </p:cNvPr>
          <p:cNvSpPr txBox="1"/>
          <p:nvPr/>
        </p:nvSpPr>
        <p:spPr>
          <a:xfrm>
            <a:off x="6706108" y="1484812"/>
            <a:ext cx="5114380" cy="275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0"/>
              </a:spcBef>
            </a:pPr>
            <a:endParaRPr lang="fr-FR" sz="900" dirty="0" smtClean="0"/>
          </a:p>
          <a:p>
            <a:pPr>
              <a:lnSpc>
                <a:spcPct val="150000"/>
              </a:lnSpc>
            </a:pPr>
            <a:r>
              <a:rPr lang="fr-FR" sz="2000" b="1" dirty="0" smtClean="0"/>
              <a:t>Lycée </a:t>
            </a:r>
            <a:r>
              <a:rPr lang="fr-FR" sz="2000" b="1" dirty="0"/>
              <a:t>de secteur </a:t>
            </a:r>
            <a:r>
              <a:rPr lang="fr-FR" sz="2000" dirty="0" smtClean="0"/>
              <a:t>(selon l’adresse de l’élève)</a:t>
            </a:r>
            <a:endParaRPr lang="fr-FR" sz="2000" dirty="0"/>
          </a:p>
          <a:p>
            <a:pPr>
              <a:lnSpc>
                <a:spcPct val="150000"/>
              </a:lnSpc>
              <a:buFont typeface="Wingdings 3" panose="05040102010807070707" pitchFamily="18" charset="2"/>
              <a:buChar char="9"/>
            </a:pPr>
            <a:r>
              <a:rPr lang="fr-FR" sz="2000" dirty="0"/>
              <a:t>  </a:t>
            </a:r>
            <a:r>
              <a:rPr lang="fr-FR" sz="2000" b="1" i="1" dirty="0"/>
              <a:t>Lycée du Val de Saône à Trévoux</a:t>
            </a:r>
          </a:p>
          <a:p>
            <a:pPr>
              <a:lnSpc>
                <a:spcPct val="150000"/>
              </a:lnSpc>
              <a:buFont typeface="Wingdings 3" panose="05040102010807070707" pitchFamily="18" charset="2"/>
              <a:buChar char="9"/>
            </a:pPr>
            <a:endParaRPr lang="fr-FR" sz="1600" dirty="0"/>
          </a:p>
          <a:p>
            <a:pPr algn="ctr">
              <a:lnSpc>
                <a:spcPct val="150000"/>
              </a:lnSpc>
            </a:pPr>
            <a:r>
              <a:rPr lang="fr-FR" sz="2000" b="1" dirty="0">
                <a:solidFill>
                  <a:srgbClr val="4B608B"/>
                </a:solidFill>
              </a:rPr>
              <a:t>L’affectation en 2</a:t>
            </a:r>
            <a:r>
              <a:rPr lang="fr-FR" sz="2000" b="1" baseline="30000" dirty="0">
                <a:solidFill>
                  <a:srgbClr val="4B608B"/>
                </a:solidFill>
              </a:rPr>
              <a:t>nde</a:t>
            </a:r>
            <a:r>
              <a:rPr lang="fr-FR" sz="2000" b="1" dirty="0">
                <a:solidFill>
                  <a:srgbClr val="4B608B"/>
                </a:solidFill>
              </a:rPr>
              <a:t> GT est garantie mais il est quand même nécessaire de formuler le vœu</a:t>
            </a:r>
            <a:r>
              <a:rPr lang="fr-FR" sz="2000" b="1" dirty="0" smtClean="0">
                <a:solidFill>
                  <a:srgbClr val="4B608B"/>
                </a:solidFill>
              </a:rPr>
              <a:t>.</a:t>
            </a:r>
            <a:endParaRPr lang="fr-FR" sz="1600" dirty="0"/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fr-FR" sz="20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14:cNvPr>
              <p14:cNvContentPartPr/>
              <p14:nvPr/>
            </p14:nvContentPartPr>
            <p14:xfrm>
              <a:off x="-144000" y="1269787"/>
              <a:ext cx="360" cy="360"/>
            </p14:xfrm>
          </p:contentPart>
        </mc:Choice>
        <mc:Fallback xmlns="">
          <p:pic>
            <p:nvPicPr>
              <p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216000" y="1125787"/>
                <a:ext cx="144000" cy="288000"/>
              </a:xfrm>
              <a:prstGeom prst="rect">
                <a:avLst/>
              </a:prstGeom>
            </p:spPr>
          </p:pic>
        </mc:Fallback>
      </mc:AlternateContent>
      <p:sp>
        <p:nvSpPr>
          <p:cNvPr id="30" name="Espace réservé du contenu 2"/>
          <p:cNvSpPr txBox="1">
            <a:spLocks/>
          </p:cNvSpPr>
          <p:nvPr/>
        </p:nvSpPr>
        <p:spPr>
          <a:xfrm>
            <a:off x="3552716" y="2314683"/>
            <a:ext cx="7305197" cy="415858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fr-FR" sz="100" dirty="0" smtClean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0" name="Encre 19">
                <a:extLst>
                  <a:ext uri="{FF2B5EF4-FFF2-40B4-BE49-F238E27FC236}">
                    <a16:creationId xmlns:a16="http://schemas.microsoft.com/office/drawing/2014/main" id="{36AA3DA6-54AD-3FCF-283A-148ECC6CF236}"/>
                  </a:ext>
                </a:extLst>
              </p14:cNvPr>
              <p14:cNvContentPartPr/>
              <p14:nvPr/>
            </p14:nvContentPartPr>
            <p14:xfrm>
              <a:off x="253899" y="580462"/>
              <a:ext cx="7861180" cy="235225"/>
            </p14:xfrm>
          </p:contentPart>
        </mc:Choice>
        <mc:Fallback xmlns="">
          <p:pic>
            <p:nvPicPr>
              <p:cNvPr id="20" name="Encre 19">
                <a:extLst>
                  <a:ext uri="{FF2B5EF4-FFF2-40B4-BE49-F238E27FC236}">
                    <a16:creationId xmlns:a16="http://schemas.microsoft.com/office/drawing/2014/main" id="{36AA3DA6-54AD-3FCF-283A-148ECC6CF236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81900" y="436593"/>
                <a:ext cx="8005177" cy="522962"/>
              </a:xfrm>
              <a:prstGeom prst="rect">
                <a:avLst/>
              </a:prstGeom>
            </p:spPr>
          </p:pic>
        </mc:Fallback>
      </mc:AlternateContent>
      <p:pic>
        <p:nvPicPr>
          <p:cNvPr id="29" name="Image 28"/>
          <p:cNvPicPr>
            <a:picLocks noChangeAspect="1"/>
          </p:cNvPicPr>
          <p:nvPr/>
        </p:nvPicPr>
        <p:blipFill rotWithShape="1">
          <a:blip r:embed="rId8"/>
          <a:srcRect l="30603" t="34634" r="42589" b="26974"/>
          <a:stretch/>
        </p:blipFill>
        <p:spPr>
          <a:xfrm>
            <a:off x="136058" y="1191364"/>
            <a:ext cx="6290352" cy="5067230"/>
          </a:xfrm>
          <a:prstGeom prst="rect">
            <a:avLst/>
          </a:prstGeom>
        </p:spPr>
      </p:pic>
      <p:sp>
        <p:nvSpPr>
          <p:cNvPr id="32" name="Rectangle : carré corné 6">
            <a:extLst>
              <a:ext uri="{FF2B5EF4-FFF2-40B4-BE49-F238E27FC236}">
                <a16:creationId xmlns:a16="http://schemas.microsoft.com/office/drawing/2014/main" id="{11A2E659-E5FC-259D-0024-7467015F2C1C}"/>
              </a:ext>
            </a:extLst>
          </p:cNvPr>
          <p:cNvSpPr/>
          <p:nvPr/>
        </p:nvSpPr>
        <p:spPr>
          <a:xfrm>
            <a:off x="6560384" y="4600254"/>
            <a:ext cx="5260104" cy="1613017"/>
          </a:xfrm>
          <a:prstGeom prst="foldedCorner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191B4C2A-B7EA-68EB-81A3-4585FA6A3BC6}"/>
              </a:ext>
            </a:extLst>
          </p:cNvPr>
          <p:cNvSpPr txBox="1"/>
          <p:nvPr/>
        </p:nvSpPr>
        <p:spPr>
          <a:xfrm>
            <a:off x="6706108" y="4505879"/>
            <a:ext cx="5114380" cy="1923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0"/>
              </a:spcBef>
            </a:pPr>
            <a:endParaRPr lang="fr-FR" sz="900" dirty="0" smtClean="0"/>
          </a:p>
          <a:p>
            <a:pPr>
              <a:lnSpc>
                <a:spcPct val="150000"/>
              </a:lnSpc>
            </a:pPr>
            <a:r>
              <a:rPr lang="fr-FR" sz="2000" b="1" dirty="0" smtClean="0"/>
              <a:t>Stage : </a:t>
            </a:r>
          </a:p>
          <a:p>
            <a:pPr>
              <a:lnSpc>
                <a:spcPct val="150000"/>
              </a:lnSpc>
            </a:pPr>
            <a:r>
              <a:rPr lang="fr-FR" sz="2000" dirty="0" smtClean="0"/>
              <a:t>2 semaines d’observation en milieu professionnel en fin d’année </a:t>
            </a:r>
            <a:endParaRPr lang="fr-FR" sz="1600" dirty="0"/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fr-FR" sz="2000" dirty="0"/>
          </a:p>
        </p:txBody>
      </p:sp>
      <p:pic>
        <p:nvPicPr>
          <p:cNvPr id="34" name="Image 33">
            <a:extLst>
              <a:ext uri="{FF2B5EF4-FFF2-40B4-BE49-F238E27FC236}">
                <a16:creationId xmlns:a16="http://schemas.microsoft.com/office/drawing/2014/main" id="{3248E0B3-7B8B-3AF3-8EF3-9CEFCE6ED291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40223">
            <a:off x="8841581" y="4300097"/>
            <a:ext cx="612438" cy="612438"/>
          </a:xfrm>
          <a:prstGeom prst="rect">
            <a:avLst/>
          </a:prstGeom>
        </p:spPr>
      </p:pic>
      <p:sp>
        <p:nvSpPr>
          <p:cNvPr id="39" name="Flèche : chevron 22">
            <a:extLst>
              <a:ext uri="{FF2B5EF4-FFF2-40B4-BE49-F238E27FC236}">
                <a16:creationId xmlns:a16="http://schemas.microsoft.com/office/drawing/2014/main" id="{F086F1C2-14A5-88B6-CB14-316262448B3D}"/>
              </a:ext>
            </a:extLst>
          </p:cNvPr>
          <p:cNvSpPr/>
          <p:nvPr/>
        </p:nvSpPr>
        <p:spPr>
          <a:xfrm>
            <a:off x="136058" y="30867"/>
            <a:ext cx="4017343" cy="225676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Seconde GT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40" name="Flèche : chevron 23">
            <a:extLst>
              <a:ext uri="{FF2B5EF4-FFF2-40B4-BE49-F238E27FC236}">
                <a16:creationId xmlns:a16="http://schemas.microsoft.com/office/drawing/2014/main" id="{42D32C09-1D5D-54A5-049F-3E455EC731F0}"/>
              </a:ext>
            </a:extLst>
          </p:cNvPr>
          <p:cNvSpPr/>
          <p:nvPr/>
        </p:nvSpPr>
        <p:spPr>
          <a:xfrm>
            <a:off x="4105823" y="34468"/>
            <a:ext cx="3941245" cy="222075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accent3">
                    <a:lumMod val="50000"/>
                  </a:schemeClr>
                </a:solidFill>
                <a:latin typeface="+mj-lt"/>
              </a:rPr>
              <a:t>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41" name="Flèche : chevron 24">
            <a:extLst>
              <a:ext uri="{FF2B5EF4-FFF2-40B4-BE49-F238E27FC236}">
                <a16:creationId xmlns:a16="http://schemas.microsoft.com/office/drawing/2014/main" id="{0869E123-0803-B9FE-D008-2825E44A7157}"/>
              </a:ext>
            </a:extLst>
          </p:cNvPr>
          <p:cNvSpPr/>
          <p:nvPr/>
        </p:nvSpPr>
        <p:spPr>
          <a:xfrm>
            <a:off x="8007972" y="25444"/>
            <a:ext cx="3985106" cy="231099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42" name="Organigramme : Connecteur 41">
            <a:extLst>
              <a:ext uri="{FF2B5EF4-FFF2-40B4-BE49-F238E27FC236}">
                <a16:creationId xmlns:a16="http://schemas.microsoft.com/office/drawing/2014/main" id="{A08F1B76-747D-81D8-A799-8052DE47E40B}"/>
              </a:ext>
            </a:extLst>
          </p:cNvPr>
          <p:cNvSpPr/>
          <p:nvPr/>
        </p:nvSpPr>
        <p:spPr>
          <a:xfrm>
            <a:off x="11313043" y="6333423"/>
            <a:ext cx="680036" cy="45238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12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026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1" grpId="0"/>
      <p:bldP spid="32" grpId="0" animBg="1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/>
          <a:srcRect l="30000" t="24814" r="11006" b="26296"/>
          <a:stretch/>
        </p:blipFill>
        <p:spPr>
          <a:xfrm>
            <a:off x="304799" y="365125"/>
            <a:ext cx="11751735" cy="5477934"/>
          </a:xfrm>
          <a:prstGeom prst="rect">
            <a:avLst/>
          </a:prstGeom>
        </p:spPr>
      </p:pic>
      <p:sp>
        <p:nvSpPr>
          <p:cNvPr id="5" name="Flèche droite 4"/>
          <p:cNvSpPr/>
          <p:nvPr/>
        </p:nvSpPr>
        <p:spPr>
          <a:xfrm>
            <a:off x="220135" y="1631421"/>
            <a:ext cx="313267" cy="134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Flèche droite 5"/>
          <p:cNvSpPr/>
          <p:nvPr/>
        </p:nvSpPr>
        <p:spPr>
          <a:xfrm>
            <a:off x="220136" y="2765953"/>
            <a:ext cx="313267" cy="134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lèche droite 6"/>
          <p:cNvSpPr/>
          <p:nvPr/>
        </p:nvSpPr>
        <p:spPr>
          <a:xfrm>
            <a:off x="5939366" y="901436"/>
            <a:ext cx="313267" cy="134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lèche droite 7"/>
          <p:cNvSpPr/>
          <p:nvPr/>
        </p:nvSpPr>
        <p:spPr>
          <a:xfrm>
            <a:off x="220135" y="3094038"/>
            <a:ext cx="313267" cy="134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Flèche droite 8"/>
          <p:cNvSpPr/>
          <p:nvPr/>
        </p:nvSpPr>
        <p:spPr>
          <a:xfrm>
            <a:off x="5939365" y="1500188"/>
            <a:ext cx="313267" cy="134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lèche droite 9"/>
          <p:cNvSpPr/>
          <p:nvPr/>
        </p:nvSpPr>
        <p:spPr>
          <a:xfrm>
            <a:off x="5939364" y="1912669"/>
            <a:ext cx="313267" cy="134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6578600" y="1908042"/>
            <a:ext cx="1397000" cy="148563"/>
          </a:xfrm>
          <a:prstGeom prst="rect">
            <a:avLst/>
          </a:prstGeom>
          <a:solidFill>
            <a:srgbClr val="82A1D8">
              <a:alpha val="1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7852836" y="1759479"/>
            <a:ext cx="1096431" cy="148563"/>
          </a:xfrm>
          <a:prstGeom prst="rect">
            <a:avLst/>
          </a:prstGeom>
          <a:solidFill>
            <a:srgbClr val="82A1D8">
              <a:alpha val="1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7683501" y="1442510"/>
            <a:ext cx="838199" cy="188911"/>
          </a:xfrm>
          <a:prstGeom prst="rect">
            <a:avLst/>
          </a:prstGeom>
          <a:solidFill>
            <a:srgbClr val="82A1D8">
              <a:alpha val="1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solidFill>
                  <a:schemeClr val="tx1"/>
                </a:solidFill>
              </a:rPr>
              <a:t>Espagnol</a:t>
            </a:r>
            <a:r>
              <a:rPr lang="fr-FR" dirty="0" smtClean="0">
                <a:solidFill>
                  <a:schemeClr val="tx1"/>
                </a:solidFill>
              </a:rPr>
              <a:t>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272867" y="4859867"/>
            <a:ext cx="4817533" cy="8805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lèche droite 15"/>
          <p:cNvSpPr/>
          <p:nvPr/>
        </p:nvSpPr>
        <p:spPr>
          <a:xfrm>
            <a:off x="304799" y="5515505"/>
            <a:ext cx="313267" cy="134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ZoneTexte 16"/>
          <p:cNvSpPr txBox="1"/>
          <p:nvPr/>
        </p:nvSpPr>
        <p:spPr>
          <a:xfrm>
            <a:off x="618066" y="5398307"/>
            <a:ext cx="4292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Options proposées dans le lycée de secteur </a:t>
            </a:r>
            <a:endParaRPr lang="fr-FR" dirty="0"/>
          </a:p>
        </p:txBody>
      </p:sp>
      <p:sp>
        <p:nvSpPr>
          <p:cNvPr id="18" name="Flèche en arc 17"/>
          <p:cNvSpPr/>
          <p:nvPr/>
        </p:nvSpPr>
        <p:spPr>
          <a:xfrm rot="4762733" flipV="1">
            <a:off x="2914594" y="5628087"/>
            <a:ext cx="905933" cy="1230042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4320981"/>
              <a:gd name="adj5" fmla="val 12500"/>
            </a:avLst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chemeClr val="accent4"/>
                </a:solidFill>
              </a:ln>
              <a:solidFill>
                <a:schemeClr val="accent4"/>
              </a:solidFill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3536893" y="6399768"/>
            <a:ext cx="7031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Choix des options au moment des inscriptions dans l’établissement </a:t>
            </a:r>
            <a:endParaRPr lang="fr-FR" dirty="0"/>
          </a:p>
        </p:txBody>
      </p:sp>
      <p:pic>
        <p:nvPicPr>
          <p:cNvPr id="20" name="Picture 2" descr="File - Pictograme Attention - Svg - Symbole Attention Word 2010 Clipart ...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2623" y="6399768"/>
            <a:ext cx="434100" cy="371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Flèche : chevron 22">
            <a:extLst>
              <a:ext uri="{FF2B5EF4-FFF2-40B4-BE49-F238E27FC236}">
                <a16:creationId xmlns:a16="http://schemas.microsoft.com/office/drawing/2014/main" id="{F086F1C2-14A5-88B6-CB14-316262448B3D}"/>
              </a:ext>
            </a:extLst>
          </p:cNvPr>
          <p:cNvSpPr/>
          <p:nvPr/>
        </p:nvSpPr>
        <p:spPr>
          <a:xfrm>
            <a:off x="136058" y="30867"/>
            <a:ext cx="4017343" cy="225676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Seconde GT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5" name="Flèche : chevron 23">
            <a:extLst>
              <a:ext uri="{FF2B5EF4-FFF2-40B4-BE49-F238E27FC236}">
                <a16:creationId xmlns:a16="http://schemas.microsoft.com/office/drawing/2014/main" id="{42D32C09-1D5D-54A5-049F-3E455EC731F0}"/>
              </a:ext>
            </a:extLst>
          </p:cNvPr>
          <p:cNvSpPr/>
          <p:nvPr/>
        </p:nvSpPr>
        <p:spPr>
          <a:xfrm>
            <a:off x="4105823" y="34468"/>
            <a:ext cx="3941245" cy="222075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accent3">
                    <a:lumMod val="50000"/>
                  </a:schemeClr>
                </a:solidFill>
                <a:latin typeface="+mj-lt"/>
              </a:rPr>
              <a:t>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6" name="Flèche : chevron 24">
            <a:extLst>
              <a:ext uri="{FF2B5EF4-FFF2-40B4-BE49-F238E27FC236}">
                <a16:creationId xmlns:a16="http://schemas.microsoft.com/office/drawing/2014/main" id="{0869E123-0803-B9FE-D008-2825E44A7157}"/>
              </a:ext>
            </a:extLst>
          </p:cNvPr>
          <p:cNvSpPr/>
          <p:nvPr/>
        </p:nvSpPr>
        <p:spPr>
          <a:xfrm>
            <a:off x="8007972" y="25444"/>
            <a:ext cx="3985106" cy="231099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7" name="Organigramme : Connecteur 26">
            <a:extLst>
              <a:ext uri="{FF2B5EF4-FFF2-40B4-BE49-F238E27FC236}">
                <a16:creationId xmlns:a16="http://schemas.microsoft.com/office/drawing/2014/main" id="{A08F1B76-747D-81D8-A799-8052DE47E40B}"/>
              </a:ext>
            </a:extLst>
          </p:cNvPr>
          <p:cNvSpPr/>
          <p:nvPr/>
        </p:nvSpPr>
        <p:spPr>
          <a:xfrm>
            <a:off x="11313043" y="6333423"/>
            <a:ext cx="680036" cy="45238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13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113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440" y="827576"/>
            <a:ext cx="9996960" cy="775391"/>
          </a:xfrm>
        </p:spPr>
        <p:txBody>
          <a:bodyPr/>
          <a:lstStyle/>
          <a:p>
            <a:r>
              <a:rPr lang="fr-FR" sz="3600" b="1" dirty="0" smtClean="0">
                <a:solidFill>
                  <a:schemeClr val="tx2"/>
                </a:solidFill>
              </a:rPr>
              <a:t>Sections linguistiques</a:t>
            </a:r>
            <a:endParaRPr lang="fr-FR" sz="3600" dirty="0"/>
          </a:p>
        </p:txBody>
      </p:sp>
      <p:sp>
        <p:nvSpPr>
          <p:cNvPr id="3" name="Sous-titre 2"/>
          <p:cNvSpPr>
            <a:spLocks noGrp="1"/>
          </p:cNvSpPr>
          <p:nvPr>
            <p:ph type="subTitle"/>
          </p:nvPr>
        </p:nvSpPr>
        <p:spPr>
          <a:xfrm>
            <a:off x="2559490" y="1135128"/>
            <a:ext cx="9611833" cy="3946727"/>
          </a:xfrm>
        </p:spPr>
        <p:txBody>
          <a:bodyPr>
            <a:normAutofit/>
          </a:bodyPr>
          <a:lstStyle/>
          <a:p>
            <a:pPr marL="342900" indent="-342900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fr-FR" sz="2400" b="1" dirty="0" smtClean="0">
                <a:latin typeface="+mn-lt"/>
              </a:rPr>
              <a:t>Section binationale : ESABAC </a:t>
            </a:r>
            <a:r>
              <a:rPr lang="fr-FR" sz="2400" b="1" dirty="0">
                <a:latin typeface="+mn-lt"/>
              </a:rPr>
              <a:t>double délivrance des baccalauréats français et italiens</a:t>
            </a:r>
          </a:p>
          <a:p>
            <a:pPr marL="442913">
              <a:lnSpc>
                <a:spcPct val="110000"/>
              </a:lnSpc>
            </a:pPr>
            <a:r>
              <a:rPr lang="fr-FR" sz="2000" dirty="0">
                <a:latin typeface="+mn-lt"/>
              </a:rPr>
              <a:t>- En 2</a:t>
            </a:r>
            <a:r>
              <a:rPr lang="fr-FR" sz="2000" baseline="30000" dirty="0">
                <a:latin typeface="+mn-lt"/>
              </a:rPr>
              <a:t>nde</a:t>
            </a:r>
            <a:r>
              <a:rPr lang="fr-FR" sz="2000" dirty="0">
                <a:latin typeface="+mn-lt"/>
              </a:rPr>
              <a:t> : 4h de langue et littérature italiennes + 3h d’histoire-géographie en italien </a:t>
            </a:r>
          </a:p>
          <a:p>
            <a:pPr marL="442913">
              <a:lnSpc>
                <a:spcPct val="110000"/>
              </a:lnSpc>
            </a:pPr>
            <a:r>
              <a:rPr lang="fr-FR" sz="2000" dirty="0">
                <a:latin typeface="+mn-lt"/>
              </a:rPr>
              <a:t>- 1</a:t>
            </a:r>
            <a:r>
              <a:rPr lang="fr-FR" sz="2000" baseline="30000" dirty="0">
                <a:latin typeface="+mn-lt"/>
              </a:rPr>
              <a:t>ère</a:t>
            </a:r>
            <a:r>
              <a:rPr lang="fr-FR" sz="2000" dirty="0">
                <a:latin typeface="+mn-lt"/>
              </a:rPr>
              <a:t> et Terminale : 4h de langue et littérature italiennes et 4h d’histoire-géographie en italien</a:t>
            </a:r>
          </a:p>
          <a:p>
            <a:pPr marL="90488">
              <a:lnSpc>
                <a:spcPct val="110000"/>
              </a:lnSpc>
            </a:pPr>
            <a:endParaRPr lang="fr-FR" sz="1050" i="1" spc="-1" dirty="0">
              <a:solidFill>
                <a:srgbClr val="000000"/>
              </a:solidFill>
              <a:latin typeface="+mn-lt"/>
            </a:endParaRPr>
          </a:p>
          <a:p>
            <a:pPr marL="342900" indent="-342900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fr-FR" sz="2400" b="1" dirty="0">
                <a:latin typeface="+mn-lt"/>
              </a:rPr>
              <a:t>Sections européennes : Allemand, </a:t>
            </a:r>
            <a:r>
              <a:rPr lang="fr-FR" sz="2400" b="1" dirty="0" smtClean="0">
                <a:latin typeface="+mn-lt"/>
              </a:rPr>
              <a:t>Anglais</a:t>
            </a:r>
          </a:p>
          <a:p>
            <a:pPr>
              <a:lnSpc>
                <a:spcPct val="110000"/>
              </a:lnSpc>
            </a:pPr>
            <a:endParaRPr lang="fr-FR" sz="2400" b="1" dirty="0" smtClean="0">
              <a:latin typeface="+mn-lt"/>
            </a:endParaRPr>
          </a:p>
          <a:p>
            <a:pPr marL="342900" indent="-342900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fr-FR" sz="2400" b="1" dirty="0" smtClean="0">
                <a:latin typeface="+mn-lt"/>
              </a:rPr>
              <a:t>Section internationale </a:t>
            </a:r>
            <a:r>
              <a:rPr lang="fr-FR" sz="2400" dirty="0" smtClean="0">
                <a:latin typeface="+mn-lt"/>
              </a:rPr>
              <a:t>(voir modalités particulières de recrutement) </a:t>
            </a:r>
            <a:endParaRPr lang="fr-FR" sz="2400" dirty="0">
              <a:latin typeface="+mn-lt"/>
            </a:endParaRPr>
          </a:p>
          <a:p>
            <a:endParaRPr lang="fr-FR" sz="1800" dirty="0">
              <a:latin typeface="+mn-lt"/>
            </a:endParaRPr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30EF2121-FC15-0141-FC57-C49A922A5CA4}"/>
              </a:ext>
            </a:extLst>
          </p:cNvPr>
          <p:cNvSpPr txBox="1">
            <a:spLocks/>
          </p:cNvSpPr>
          <p:nvPr/>
        </p:nvSpPr>
        <p:spPr>
          <a:xfrm>
            <a:off x="95697" y="156981"/>
            <a:ext cx="10124356" cy="937443"/>
          </a:xfrm>
          <a:prstGeom prst="rect">
            <a:avLst/>
          </a:prstGeom>
          <a:noFill/>
          <a:ln w="0">
            <a:noFill/>
          </a:ln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La seconde Générale et Technologique (GT)</a:t>
            </a:r>
            <a:endParaRPr lang="fr-FR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Encre 6">
                <a:extLst>
                  <a:ext uri="{FF2B5EF4-FFF2-40B4-BE49-F238E27FC236}">
                    <a16:creationId xmlns:a16="http://schemas.microsoft.com/office/drawing/2014/main" id="{36AA3DA6-54AD-3FCF-283A-148ECC6CF236}"/>
                  </a:ext>
                </a:extLst>
              </p14:cNvPr>
              <p14:cNvContentPartPr/>
              <p14:nvPr/>
            </p14:nvContentPartPr>
            <p14:xfrm>
              <a:off x="253899" y="537931"/>
              <a:ext cx="8496696" cy="220934"/>
            </p14:xfrm>
          </p:contentPart>
        </mc:Choice>
        <mc:Fallback xmlns="">
          <p:pic>
            <p:nvPicPr>
              <p:cNvPr id="7" name="Encre 6">
                <a:extLst>
                  <a:ext uri="{FF2B5EF4-FFF2-40B4-BE49-F238E27FC236}">
                    <a16:creationId xmlns:a16="http://schemas.microsoft.com/office/drawing/2014/main" id="{36AA3DA6-54AD-3FCF-283A-148ECC6CF236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81899" y="394000"/>
                <a:ext cx="8640696" cy="508796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Image 9">
            <a:extLst>
              <a:ext uri="{FF2B5EF4-FFF2-40B4-BE49-F238E27FC236}">
                <a16:creationId xmlns:a16="http://schemas.microsoft.com/office/drawing/2014/main" id="{3248E0B3-7B8B-3AF3-8EF3-9CEFCE6ED29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15700">
            <a:off x="844" y="2123784"/>
            <a:ext cx="612438" cy="612438"/>
          </a:xfrm>
          <a:prstGeom prst="rect">
            <a:avLst/>
          </a:prstGeom>
        </p:spPr>
      </p:pic>
      <p:sp>
        <p:nvSpPr>
          <p:cNvPr id="11" name="Accolade ouvrante 10"/>
          <p:cNvSpPr/>
          <p:nvPr/>
        </p:nvSpPr>
        <p:spPr>
          <a:xfrm>
            <a:off x="2381691" y="1418688"/>
            <a:ext cx="111642" cy="248346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ZoneTexte 11"/>
          <p:cNvSpPr txBox="1"/>
          <p:nvPr/>
        </p:nvSpPr>
        <p:spPr>
          <a:xfrm>
            <a:off x="404043" y="2468105"/>
            <a:ext cx="3058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tx2"/>
                </a:solidFill>
              </a:rPr>
              <a:t>Lycée </a:t>
            </a:r>
            <a:r>
              <a:rPr lang="fr-FR" b="1" dirty="0">
                <a:solidFill>
                  <a:schemeClr val="tx2"/>
                </a:solidFill>
              </a:rPr>
              <a:t>de </a:t>
            </a:r>
            <a:r>
              <a:rPr lang="fr-FR" b="1" dirty="0" smtClean="0">
                <a:solidFill>
                  <a:schemeClr val="tx2"/>
                </a:solidFill>
              </a:rPr>
              <a:t>secteur</a:t>
            </a:r>
            <a:endParaRPr lang="fr-FR" dirty="0"/>
          </a:p>
        </p:txBody>
      </p:sp>
      <p:sp>
        <p:nvSpPr>
          <p:cNvPr id="13" name="Accolade ouvrante 12"/>
          <p:cNvSpPr/>
          <p:nvPr/>
        </p:nvSpPr>
        <p:spPr>
          <a:xfrm>
            <a:off x="2408272" y="4009995"/>
            <a:ext cx="85060" cy="74804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ZoneTexte 13"/>
          <p:cNvSpPr txBox="1"/>
          <p:nvPr/>
        </p:nvSpPr>
        <p:spPr>
          <a:xfrm>
            <a:off x="404043" y="4199351"/>
            <a:ext cx="5176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tx2"/>
                </a:solidFill>
              </a:rPr>
              <a:t>L</a:t>
            </a:r>
            <a:r>
              <a:rPr lang="fr-FR" b="1" dirty="0" smtClean="0">
                <a:solidFill>
                  <a:schemeClr val="tx2"/>
                </a:solidFill>
              </a:rPr>
              <a:t>ycée hors secteur</a:t>
            </a:r>
            <a:endParaRPr lang="fr-FR" dirty="0"/>
          </a:p>
        </p:txBody>
      </p:sp>
      <p:pic>
        <p:nvPicPr>
          <p:cNvPr id="17" name="Image 16">
            <a:extLst>
              <a:ext uri="{FF2B5EF4-FFF2-40B4-BE49-F238E27FC236}">
                <a16:creationId xmlns:a16="http://schemas.microsoft.com/office/drawing/2014/main" id="{3248E0B3-7B8B-3AF3-8EF3-9CEFCE6ED29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15700">
            <a:off x="845" y="3847143"/>
            <a:ext cx="612438" cy="612438"/>
          </a:xfrm>
          <a:prstGeom prst="rect">
            <a:avLst/>
          </a:prstGeom>
        </p:spPr>
      </p:pic>
      <p:sp>
        <p:nvSpPr>
          <p:cNvPr id="18" name="Titre 1"/>
          <p:cNvSpPr txBox="1">
            <a:spLocks/>
          </p:cNvSpPr>
          <p:nvPr/>
        </p:nvSpPr>
        <p:spPr>
          <a:xfrm>
            <a:off x="305114" y="4448649"/>
            <a:ext cx="9996960" cy="1142640"/>
          </a:xfrm>
          <a:prstGeom prst="rect">
            <a:avLst/>
          </a:prstGeom>
          <a:noFill/>
          <a:ln w="0">
            <a:noFill/>
          </a:ln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600" b="1" dirty="0" smtClean="0">
                <a:solidFill>
                  <a:schemeClr val="tx2"/>
                </a:solidFill>
              </a:rPr>
              <a:t>Sections sportives </a:t>
            </a:r>
            <a:endParaRPr lang="fr-FR" sz="3600" dirty="0"/>
          </a:p>
        </p:txBody>
      </p:sp>
      <p:sp>
        <p:nvSpPr>
          <p:cNvPr id="19" name="Sous-titre 2"/>
          <p:cNvSpPr>
            <a:spLocks noGrp="1"/>
          </p:cNvSpPr>
          <p:nvPr>
            <p:ph type="subTitle"/>
          </p:nvPr>
        </p:nvSpPr>
        <p:spPr>
          <a:xfrm>
            <a:off x="2508415" y="5347671"/>
            <a:ext cx="9611833" cy="1365646"/>
          </a:xfrm>
        </p:spPr>
        <p:txBody>
          <a:bodyPr>
            <a:normAutofit/>
          </a:bodyPr>
          <a:lstStyle/>
          <a:p>
            <a:pPr marL="342900" indent="-342900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fr-FR" sz="2400" b="1" dirty="0" smtClean="0">
                <a:latin typeface="+mn-lt"/>
              </a:rPr>
              <a:t>Sections sportives </a:t>
            </a:r>
            <a:r>
              <a:rPr lang="fr-FR" sz="2400" dirty="0" smtClean="0">
                <a:latin typeface="+mn-lt"/>
              </a:rPr>
              <a:t>(sélectif)</a:t>
            </a:r>
          </a:p>
          <a:p>
            <a:pPr>
              <a:lnSpc>
                <a:spcPct val="110000"/>
              </a:lnSpc>
            </a:pPr>
            <a:endParaRPr lang="fr-FR" sz="2400" b="1" dirty="0" smtClean="0">
              <a:latin typeface="+mn-lt"/>
            </a:endParaRPr>
          </a:p>
          <a:p>
            <a:pPr marL="342900" indent="-342900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fr-FR" sz="2400" b="1" dirty="0" smtClean="0">
                <a:latin typeface="+mn-lt"/>
              </a:rPr>
              <a:t>Dispositif sport-études </a:t>
            </a:r>
            <a:r>
              <a:rPr lang="fr-FR" sz="2400" dirty="0" smtClean="0">
                <a:latin typeface="+mn-lt"/>
              </a:rPr>
              <a:t>(sportifs de haut niveau) </a:t>
            </a:r>
          </a:p>
        </p:txBody>
      </p:sp>
      <p:pic>
        <p:nvPicPr>
          <p:cNvPr id="20" name="Image 19">
            <a:extLst>
              <a:ext uri="{FF2B5EF4-FFF2-40B4-BE49-F238E27FC236}">
                <a16:creationId xmlns:a16="http://schemas.microsoft.com/office/drawing/2014/main" id="{3248E0B3-7B8B-3AF3-8EF3-9CEFCE6ED29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15700">
            <a:off x="-48721" y="5401004"/>
            <a:ext cx="612438" cy="612438"/>
          </a:xfrm>
          <a:prstGeom prst="rect">
            <a:avLst/>
          </a:prstGeom>
        </p:spPr>
      </p:pic>
      <p:sp>
        <p:nvSpPr>
          <p:cNvPr id="21" name="Accolade ouvrante 20"/>
          <p:cNvSpPr/>
          <p:nvPr/>
        </p:nvSpPr>
        <p:spPr>
          <a:xfrm>
            <a:off x="2325303" y="5310368"/>
            <a:ext cx="116955" cy="143089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ZoneTexte 21"/>
          <p:cNvSpPr txBox="1"/>
          <p:nvPr/>
        </p:nvSpPr>
        <p:spPr>
          <a:xfrm>
            <a:off x="358279" y="5756012"/>
            <a:ext cx="3058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tx2"/>
                </a:solidFill>
              </a:rPr>
              <a:t>Lycée hors secteur</a:t>
            </a:r>
            <a:endParaRPr lang="fr-FR" dirty="0"/>
          </a:p>
        </p:txBody>
      </p:sp>
      <p:sp>
        <p:nvSpPr>
          <p:cNvPr id="23" name="Flèche : chevron 22">
            <a:extLst>
              <a:ext uri="{FF2B5EF4-FFF2-40B4-BE49-F238E27FC236}">
                <a16:creationId xmlns:a16="http://schemas.microsoft.com/office/drawing/2014/main" id="{F086F1C2-14A5-88B6-CB14-316262448B3D}"/>
              </a:ext>
            </a:extLst>
          </p:cNvPr>
          <p:cNvSpPr/>
          <p:nvPr/>
        </p:nvSpPr>
        <p:spPr>
          <a:xfrm>
            <a:off x="136058" y="30867"/>
            <a:ext cx="4017343" cy="225676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Seconde GT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4" name="Flèche : chevron 23">
            <a:extLst>
              <a:ext uri="{FF2B5EF4-FFF2-40B4-BE49-F238E27FC236}">
                <a16:creationId xmlns:a16="http://schemas.microsoft.com/office/drawing/2014/main" id="{42D32C09-1D5D-54A5-049F-3E455EC731F0}"/>
              </a:ext>
            </a:extLst>
          </p:cNvPr>
          <p:cNvSpPr/>
          <p:nvPr/>
        </p:nvSpPr>
        <p:spPr>
          <a:xfrm>
            <a:off x="4105823" y="34468"/>
            <a:ext cx="3941245" cy="222075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accent3">
                    <a:lumMod val="50000"/>
                  </a:schemeClr>
                </a:solidFill>
                <a:latin typeface="+mj-lt"/>
              </a:rPr>
              <a:t>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5" name="Flèche : chevron 24">
            <a:extLst>
              <a:ext uri="{FF2B5EF4-FFF2-40B4-BE49-F238E27FC236}">
                <a16:creationId xmlns:a16="http://schemas.microsoft.com/office/drawing/2014/main" id="{0869E123-0803-B9FE-D008-2825E44A7157}"/>
              </a:ext>
            </a:extLst>
          </p:cNvPr>
          <p:cNvSpPr/>
          <p:nvPr/>
        </p:nvSpPr>
        <p:spPr>
          <a:xfrm>
            <a:off x="8007972" y="25444"/>
            <a:ext cx="3985106" cy="231099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6" name="Organigramme : Connecteur 25">
            <a:extLst>
              <a:ext uri="{FF2B5EF4-FFF2-40B4-BE49-F238E27FC236}">
                <a16:creationId xmlns:a16="http://schemas.microsoft.com/office/drawing/2014/main" id="{A08F1B76-747D-81D8-A799-8052DE47E40B}"/>
              </a:ext>
            </a:extLst>
          </p:cNvPr>
          <p:cNvSpPr/>
          <p:nvPr/>
        </p:nvSpPr>
        <p:spPr>
          <a:xfrm>
            <a:off x="11313043" y="6333423"/>
            <a:ext cx="680036" cy="45238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14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500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1" grpId="0" animBg="1"/>
      <p:bldP spid="12" grpId="0"/>
      <p:bldP spid="13" grpId="0" animBg="1"/>
      <p:bldP spid="14" grpId="0"/>
      <p:bldP spid="18" grpId="0"/>
      <p:bldP spid="19" grpId="0" uiExpand="1" build="p"/>
      <p:bldP spid="21" grpId="0" animBg="1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 : carré corné 6">
            <a:extLst>
              <a:ext uri="{FF2B5EF4-FFF2-40B4-BE49-F238E27FC236}">
                <a16:creationId xmlns:a16="http://schemas.microsoft.com/office/drawing/2014/main" id="{11A2E659-E5FC-259D-0024-7467015F2C1C}"/>
              </a:ext>
            </a:extLst>
          </p:cNvPr>
          <p:cNvSpPr/>
          <p:nvPr/>
        </p:nvSpPr>
        <p:spPr>
          <a:xfrm>
            <a:off x="797442" y="1343912"/>
            <a:ext cx="11036479" cy="5280172"/>
          </a:xfrm>
          <a:prstGeom prst="foldedCorner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6" name="Image 25">
            <a:extLst>
              <a:ext uri="{FF2B5EF4-FFF2-40B4-BE49-F238E27FC236}">
                <a16:creationId xmlns:a16="http://schemas.microsoft.com/office/drawing/2014/main" id="{3248E0B3-7B8B-3AF3-8EF3-9CEFCE6ED291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40223">
            <a:off x="6202228" y="945839"/>
            <a:ext cx="612438" cy="612438"/>
          </a:xfrm>
          <a:prstGeom prst="rect">
            <a:avLst/>
          </a:prstGeom>
        </p:spPr>
      </p:pic>
      <p:sp>
        <p:nvSpPr>
          <p:cNvPr id="31" name="ZoneTexte 30">
            <a:extLst>
              <a:ext uri="{FF2B5EF4-FFF2-40B4-BE49-F238E27FC236}">
                <a16:creationId xmlns:a16="http://schemas.microsoft.com/office/drawing/2014/main" id="{191B4C2A-B7EA-68EB-81A3-4585FA6A3BC6}"/>
              </a:ext>
            </a:extLst>
          </p:cNvPr>
          <p:cNvSpPr txBox="1"/>
          <p:nvPr/>
        </p:nvSpPr>
        <p:spPr>
          <a:xfrm>
            <a:off x="914233" y="1199905"/>
            <a:ext cx="10802895" cy="537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0"/>
              </a:spcBef>
            </a:pPr>
            <a:endParaRPr lang="fr-FR" sz="1050" dirty="0" smtClean="0"/>
          </a:p>
          <a:p>
            <a:pPr marL="365040" indent="-365040">
              <a:lnSpc>
                <a:spcPct val="150000"/>
              </a:lnSpc>
              <a:spcAft>
                <a:spcPts val="1199"/>
              </a:spcAft>
              <a:buClr>
                <a:srgbClr val="0075A2"/>
              </a:buClr>
              <a:buFont typeface="Noto Sans Symbols"/>
              <a:buChar char="⮚"/>
            </a:pPr>
            <a:r>
              <a:rPr lang="fr-FR" sz="2400" spc="-1" dirty="0">
                <a:solidFill>
                  <a:srgbClr val="000000"/>
                </a:solidFill>
                <a:ea typeface="Gill Sans"/>
              </a:rPr>
              <a:t>Les </a:t>
            </a:r>
            <a:r>
              <a:rPr lang="fr-FR" sz="2400" b="1" spc="-1" dirty="0">
                <a:solidFill>
                  <a:srgbClr val="000000"/>
                </a:solidFill>
                <a:ea typeface="Gill Sans"/>
              </a:rPr>
              <a:t>8 séries </a:t>
            </a:r>
            <a:r>
              <a:rPr lang="fr-FR" sz="2400" spc="-1" dirty="0">
                <a:solidFill>
                  <a:srgbClr val="000000"/>
                </a:solidFill>
                <a:ea typeface="Gill Sans"/>
              </a:rPr>
              <a:t>du bac technologique proposent des enseignements à la fois de </a:t>
            </a:r>
            <a:r>
              <a:rPr lang="fr-FR" sz="2400" b="1" spc="-1" dirty="0">
                <a:solidFill>
                  <a:srgbClr val="000000"/>
                </a:solidFill>
                <a:ea typeface="Gill Sans"/>
              </a:rPr>
              <a:t>culture générale et technologiques</a:t>
            </a:r>
            <a:r>
              <a:rPr lang="fr-FR" sz="2400" spc="-1" dirty="0">
                <a:solidFill>
                  <a:srgbClr val="000000"/>
                </a:solidFill>
                <a:ea typeface="Gill Sans"/>
              </a:rPr>
              <a:t>. </a:t>
            </a:r>
          </a:p>
          <a:p>
            <a:pPr marL="365040" indent="-365040">
              <a:lnSpc>
                <a:spcPct val="150000"/>
              </a:lnSpc>
              <a:spcAft>
                <a:spcPts val="1199"/>
              </a:spcAft>
              <a:buClr>
                <a:srgbClr val="0075A2"/>
              </a:buClr>
              <a:buFont typeface="Noto Sans Symbols"/>
              <a:buChar char="⮚"/>
            </a:pPr>
            <a:r>
              <a:rPr lang="fr-FR" sz="2400" spc="-1" dirty="0">
                <a:solidFill>
                  <a:srgbClr val="000000"/>
                </a:solidFill>
                <a:ea typeface="Gill Sans"/>
              </a:rPr>
              <a:t>L'objectif est de préparer les bacheliers à poursuivre en enseignement supérieur, essentiellement vers un </a:t>
            </a:r>
            <a:r>
              <a:rPr lang="fr-FR" sz="2400" b="1" spc="-1" dirty="0">
                <a:solidFill>
                  <a:srgbClr val="000000"/>
                </a:solidFill>
                <a:ea typeface="Gill Sans"/>
              </a:rPr>
              <a:t>BUT, BTS, licences professionnelles et au-delà</a:t>
            </a:r>
            <a:r>
              <a:rPr lang="fr-FR" sz="2400" spc="-1" dirty="0">
                <a:solidFill>
                  <a:srgbClr val="000000"/>
                </a:solidFill>
                <a:ea typeface="Gill Sans"/>
              </a:rPr>
              <a:t>. </a:t>
            </a:r>
          </a:p>
          <a:p>
            <a:pPr marL="365040" indent="-365040">
              <a:lnSpc>
                <a:spcPct val="100000"/>
              </a:lnSpc>
              <a:buClr>
                <a:srgbClr val="0075A2"/>
              </a:buClr>
              <a:buFont typeface="Noto Sans Symbols"/>
              <a:buChar char="⮚"/>
            </a:pPr>
            <a:r>
              <a:rPr lang="fr-FR" sz="2400" spc="-1" dirty="0">
                <a:solidFill>
                  <a:srgbClr val="000000"/>
                </a:solidFill>
                <a:ea typeface="Gill Sans"/>
              </a:rPr>
              <a:t>Toutes les séries bénéficient d’enseignements communs :</a:t>
            </a:r>
            <a:endParaRPr lang="fr-FR" sz="2400" spc="-1" dirty="0">
              <a:solidFill>
                <a:srgbClr val="000000"/>
              </a:solidFill>
            </a:endParaRPr>
          </a:p>
          <a:p>
            <a:pPr marL="1073160" lvl="1" indent="-264960">
              <a:lnSpc>
                <a:spcPct val="100000"/>
              </a:lnSpc>
              <a:spcBef>
                <a:spcPts val="550"/>
              </a:spcBef>
              <a:buClr>
                <a:srgbClr val="0075A2"/>
              </a:buClr>
              <a:buFont typeface="Noto Sans Symbols"/>
              <a:buChar char="▪"/>
            </a:pPr>
            <a:r>
              <a:rPr lang="fr-FR" sz="2400" spc="-1" dirty="0">
                <a:solidFill>
                  <a:srgbClr val="000000"/>
                </a:solidFill>
                <a:ea typeface="Gill Sans"/>
              </a:rPr>
              <a:t>en 1</a:t>
            </a:r>
            <a:r>
              <a:rPr lang="fr-FR" sz="2400" spc="-1" baseline="30000" dirty="0">
                <a:solidFill>
                  <a:srgbClr val="000000"/>
                </a:solidFill>
                <a:ea typeface="Gill Sans"/>
              </a:rPr>
              <a:t>ère </a:t>
            </a:r>
            <a:r>
              <a:rPr lang="fr-FR" sz="2400" spc="-1" dirty="0">
                <a:solidFill>
                  <a:srgbClr val="000000"/>
                </a:solidFill>
                <a:ea typeface="Gill Sans"/>
              </a:rPr>
              <a:t>: 14h</a:t>
            </a:r>
            <a:endParaRPr lang="fr-FR" sz="2400" spc="-1" dirty="0">
              <a:solidFill>
                <a:srgbClr val="000000"/>
              </a:solidFill>
            </a:endParaRPr>
          </a:p>
          <a:p>
            <a:pPr marL="1073160" lvl="1" indent="-264960">
              <a:lnSpc>
                <a:spcPct val="100000"/>
              </a:lnSpc>
              <a:spcBef>
                <a:spcPts val="550"/>
              </a:spcBef>
              <a:spcAft>
                <a:spcPts val="1199"/>
              </a:spcAft>
              <a:buClr>
                <a:srgbClr val="0075A2"/>
              </a:buClr>
              <a:buFont typeface="Noto Sans Symbols"/>
              <a:buChar char="▪"/>
            </a:pPr>
            <a:r>
              <a:rPr lang="fr-FR" sz="2400" spc="-1" dirty="0">
                <a:solidFill>
                  <a:srgbClr val="000000"/>
                </a:solidFill>
                <a:ea typeface="Gill Sans"/>
              </a:rPr>
              <a:t>en Terminale : 13h</a:t>
            </a:r>
            <a:endParaRPr lang="fr-FR" sz="2400" spc="-1" dirty="0">
              <a:solidFill>
                <a:srgbClr val="000000"/>
              </a:solidFill>
            </a:endParaRPr>
          </a:p>
          <a:p>
            <a:pPr marL="365760" indent="-283320">
              <a:lnSpc>
                <a:spcPct val="150000"/>
              </a:lnSpc>
              <a:spcBef>
                <a:spcPts val="601"/>
              </a:spcBef>
              <a:buClr>
                <a:srgbClr val="0075A2"/>
              </a:buClr>
              <a:buFont typeface="Noto Sans Symbols"/>
              <a:buChar char="⮚"/>
            </a:pPr>
            <a:r>
              <a:rPr lang="fr-FR" sz="2400" spc="-1" dirty="0">
                <a:solidFill>
                  <a:srgbClr val="000000"/>
                </a:solidFill>
                <a:ea typeface="Gill Sans"/>
              </a:rPr>
              <a:t>S’ajoutent </a:t>
            </a:r>
            <a:r>
              <a:rPr lang="fr-FR" sz="2400" spc="-1" dirty="0" smtClean="0">
                <a:solidFill>
                  <a:srgbClr val="000000"/>
                </a:solidFill>
                <a:ea typeface="Gill Sans"/>
              </a:rPr>
              <a:t>des </a:t>
            </a:r>
            <a:r>
              <a:rPr lang="fr-FR" sz="2400" b="1" spc="-1" dirty="0">
                <a:solidFill>
                  <a:srgbClr val="000000"/>
                </a:solidFill>
                <a:ea typeface="Gill Sans"/>
              </a:rPr>
              <a:t>enseignements de spécialité </a:t>
            </a:r>
            <a:r>
              <a:rPr lang="fr-FR" sz="2400" spc="-1" dirty="0" smtClean="0">
                <a:solidFill>
                  <a:srgbClr val="000000"/>
                </a:solidFill>
                <a:ea typeface="Gill Sans"/>
              </a:rPr>
              <a:t>obligatoires</a:t>
            </a:r>
            <a:r>
              <a:rPr lang="fr-FR" sz="2400" b="1" spc="-1" dirty="0" smtClean="0">
                <a:solidFill>
                  <a:srgbClr val="000000"/>
                </a:solidFill>
                <a:ea typeface="Gill Sans"/>
              </a:rPr>
              <a:t> </a:t>
            </a:r>
            <a:r>
              <a:rPr lang="fr-FR" sz="2400" spc="-1" dirty="0" smtClean="0">
                <a:solidFill>
                  <a:srgbClr val="000000"/>
                </a:solidFill>
                <a:ea typeface="Gill Sans"/>
              </a:rPr>
              <a:t>spécifiques </a:t>
            </a:r>
            <a:r>
              <a:rPr lang="fr-FR" sz="2400" spc="-1" dirty="0">
                <a:solidFill>
                  <a:srgbClr val="000000"/>
                </a:solidFill>
                <a:ea typeface="Gill Sans"/>
              </a:rPr>
              <a:t>à chaque </a:t>
            </a:r>
            <a:r>
              <a:rPr lang="fr-FR" sz="2400" spc="-1" dirty="0" smtClean="0">
                <a:solidFill>
                  <a:srgbClr val="000000"/>
                </a:solidFill>
                <a:ea typeface="Gill Sans"/>
              </a:rPr>
              <a:t>série (environ la moitié du temps de l’enseignement hebdomadaire) </a:t>
            </a:r>
            <a:endParaRPr lang="fr-FR" sz="2800" b="1" dirty="0">
              <a:solidFill>
                <a:srgbClr val="4B608B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14:cNvPr>
              <p14:cNvContentPartPr/>
              <p14:nvPr/>
            </p14:nvContentPartPr>
            <p14:xfrm>
              <a:off x="-144000" y="1269787"/>
              <a:ext cx="360" cy="360"/>
            </p14:xfrm>
          </p:contentPart>
        </mc:Choice>
        <mc:Fallback xmlns="">
          <p:pic>
            <p:nvPicPr>
              <p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216000" y="1125787"/>
                <a:ext cx="144000" cy="288000"/>
              </a:xfrm>
              <a:prstGeom prst="rect">
                <a:avLst/>
              </a:prstGeom>
            </p:spPr>
          </p:pic>
        </mc:Fallback>
      </mc:AlternateContent>
      <p:sp>
        <p:nvSpPr>
          <p:cNvPr id="23" name="Flèche : chevron 22">
            <a:extLst>
              <a:ext uri="{FF2B5EF4-FFF2-40B4-BE49-F238E27FC236}">
                <a16:creationId xmlns:a16="http://schemas.microsoft.com/office/drawing/2014/main" id="{F086F1C2-14A5-88B6-CB14-316262448B3D}"/>
              </a:ext>
            </a:extLst>
          </p:cNvPr>
          <p:cNvSpPr/>
          <p:nvPr/>
        </p:nvSpPr>
        <p:spPr>
          <a:xfrm>
            <a:off x="136058" y="30867"/>
            <a:ext cx="4017343" cy="225676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4" name="Flèche : chevron 23">
            <a:extLst>
              <a:ext uri="{FF2B5EF4-FFF2-40B4-BE49-F238E27FC236}">
                <a16:creationId xmlns:a16="http://schemas.microsoft.com/office/drawing/2014/main" id="{42D32C09-1D5D-54A5-049F-3E455EC731F0}"/>
              </a:ext>
            </a:extLst>
          </p:cNvPr>
          <p:cNvSpPr/>
          <p:nvPr/>
        </p:nvSpPr>
        <p:spPr>
          <a:xfrm>
            <a:off x="4105823" y="34468"/>
            <a:ext cx="3941245" cy="222075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accent3">
                    <a:lumMod val="50000"/>
                  </a:schemeClr>
                </a:solidFill>
                <a:latin typeface="+mj-lt"/>
              </a:rPr>
              <a:t> </a:t>
            </a:r>
            <a:r>
              <a:rPr lang="fr-FR" b="1" dirty="0" smtClean="0">
                <a:solidFill>
                  <a:schemeClr val="accent3">
                    <a:lumMod val="50000"/>
                  </a:schemeClr>
                </a:solidFill>
                <a:latin typeface="+mj-lt"/>
              </a:rPr>
              <a:t>Voie technologique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5" name="Flèche : chevron 24">
            <a:extLst>
              <a:ext uri="{FF2B5EF4-FFF2-40B4-BE49-F238E27FC236}">
                <a16:creationId xmlns:a16="http://schemas.microsoft.com/office/drawing/2014/main" id="{0869E123-0803-B9FE-D008-2825E44A7157}"/>
              </a:ext>
            </a:extLst>
          </p:cNvPr>
          <p:cNvSpPr/>
          <p:nvPr/>
        </p:nvSpPr>
        <p:spPr>
          <a:xfrm>
            <a:off x="8007972" y="25444"/>
            <a:ext cx="3985106" cy="231099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0" name="Espace réservé du contenu 2"/>
          <p:cNvSpPr txBox="1">
            <a:spLocks/>
          </p:cNvSpPr>
          <p:nvPr/>
        </p:nvSpPr>
        <p:spPr>
          <a:xfrm>
            <a:off x="3552716" y="2314683"/>
            <a:ext cx="7305197" cy="415858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fr-FR" sz="100" dirty="0" smtClean="0"/>
          </a:p>
        </p:txBody>
      </p:sp>
      <p:sp>
        <p:nvSpPr>
          <p:cNvPr id="19" name="Titre 1">
            <a:extLst>
              <a:ext uri="{FF2B5EF4-FFF2-40B4-BE49-F238E27FC236}">
                <a16:creationId xmlns:a16="http://schemas.microsoft.com/office/drawing/2014/main" id="{30EF2121-FC15-0141-FC57-C49A922A5CA4}"/>
              </a:ext>
            </a:extLst>
          </p:cNvPr>
          <p:cNvSpPr txBox="1">
            <a:spLocks/>
          </p:cNvSpPr>
          <p:nvPr/>
        </p:nvSpPr>
        <p:spPr>
          <a:xfrm>
            <a:off x="0" y="82550"/>
            <a:ext cx="10124356" cy="93744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sz="4400" dirty="0" smtClean="0"/>
              <a:t>Voie technologique</a:t>
            </a:r>
            <a:endParaRPr lang="fr-FR" sz="44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1" name="Encre 20">
                <a:extLst>
                  <a:ext uri="{FF2B5EF4-FFF2-40B4-BE49-F238E27FC236}">
                    <a16:creationId xmlns:a16="http://schemas.microsoft.com/office/drawing/2014/main" id="{36AA3DA6-54AD-3FCF-283A-148ECC6CF236}"/>
                  </a:ext>
                </a:extLst>
              </p14:cNvPr>
              <p14:cNvContentPartPr/>
              <p14:nvPr/>
            </p14:nvContentPartPr>
            <p14:xfrm>
              <a:off x="253899" y="580462"/>
              <a:ext cx="4062920" cy="259510"/>
            </p14:xfrm>
          </p:contentPart>
        </mc:Choice>
        <mc:Fallback xmlns="">
          <p:pic>
            <p:nvPicPr>
              <p:cNvPr id="21" name="Encre 20">
                <a:extLst>
                  <a:ext uri="{FF2B5EF4-FFF2-40B4-BE49-F238E27FC236}">
                    <a16:creationId xmlns:a16="http://schemas.microsoft.com/office/drawing/2014/main" id="{36AA3DA6-54AD-3FCF-283A-148ECC6CF236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81900" y="436490"/>
                <a:ext cx="4206919" cy="547455"/>
              </a:xfrm>
              <a:prstGeom prst="rect">
                <a:avLst/>
              </a:prstGeom>
            </p:spPr>
          </p:pic>
        </mc:Fallback>
      </mc:AlternateContent>
      <p:sp>
        <p:nvSpPr>
          <p:cNvPr id="22" name="Organigramme : Connecteur 21">
            <a:extLst>
              <a:ext uri="{FF2B5EF4-FFF2-40B4-BE49-F238E27FC236}">
                <a16:creationId xmlns:a16="http://schemas.microsoft.com/office/drawing/2014/main" id="{A08F1B76-747D-81D8-A799-8052DE47E40B}"/>
              </a:ext>
            </a:extLst>
          </p:cNvPr>
          <p:cNvSpPr/>
          <p:nvPr/>
        </p:nvSpPr>
        <p:spPr>
          <a:xfrm>
            <a:off x="11313043" y="6333423"/>
            <a:ext cx="680036" cy="45238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15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58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14:cNvPr>
              <p14:cNvContentPartPr/>
              <p14:nvPr/>
            </p14:nvContentPartPr>
            <p14:xfrm>
              <a:off x="-144000" y="1269787"/>
              <a:ext cx="360" cy="360"/>
            </p14:xfrm>
          </p:contentPart>
        </mc:Choice>
        <mc:Fallback xmlns="">
          <p:pic>
            <p:nvPicPr>
              <p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216000" y="1125787"/>
                <a:ext cx="144000" cy="288000"/>
              </a:xfrm>
              <a:prstGeom prst="rect">
                <a:avLst/>
              </a:prstGeom>
            </p:spPr>
          </p:pic>
        </mc:Fallback>
      </mc:AlternateContent>
      <p:sp>
        <p:nvSpPr>
          <p:cNvPr id="23" name="Flèche : chevron 22">
            <a:extLst>
              <a:ext uri="{FF2B5EF4-FFF2-40B4-BE49-F238E27FC236}">
                <a16:creationId xmlns:a16="http://schemas.microsoft.com/office/drawing/2014/main" id="{F086F1C2-14A5-88B6-CB14-316262448B3D}"/>
              </a:ext>
            </a:extLst>
          </p:cNvPr>
          <p:cNvSpPr/>
          <p:nvPr/>
        </p:nvSpPr>
        <p:spPr>
          <a:xfrm>
            <a:off x="136058" y="30867"/>
            <a:ext cx="4017343" cy="225676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4" name="Flèche : chevron 23">
            <a:extLst>
              <a:ext uri="{FF2B5EF4-FFF2-40B4-BE49-F238E27FC236}">
                <a16:creationId xmlns:a16="http://schemas.microsoft.com/office/drawing/2014/main" id="{42D32C09-1D5D-54A5-049F-3E455EC731F0}"/>
              </a:ext>
            </a:extLst>
          </p:cNvPr>
          <p:cNvSpPr/>
          <p:nvPr/>
        </p:nvSpPr>
        <p:spPr>
          <a:xfrm>
            <a:off x="4105823" y="34468"/>
            <a:ext cx="3941245" cy="222075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accent3">
                    <a:lumMod val="50000"/>
                  </a:schemeClr>
                </a:solidFill>
                <a:latin typeface="+mj-lt"/>
              </a:rPr>
              <a:t> </a:t>
            </a:r>
            <a:r>
              <a:rPr lang="fr-FR" b="1" dirty="0" smtClean="0">
                <a:solidFill>
                  <a:schemeClr val="accent3">
                    <a:lumMod val="50000"/>
                  </a:schemeClr>
                </a:solidFill>
                <a:latin typeface="+mj-lt"/>
              </a:rPr>
              <a:t>Voie technologique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5" name="Flèche : chevron 24">
            <a:extLst>
              <a:ext uri="{FF2B5EF4-FFF2-40B4-BE49-F238E27FC236}">
                <a16:creationId xmlns:a16="http://schemas.microsoft.com/office/drawing/2014/main" id="{0869E123-0803-B9FE-D008-2825E44A7157}"/>
              </a:ext>
            </a:extLst>
          </p:cNvPr>
          <p:cNvSpPr/>
          <p:nvPr/>
        </p:nvSpPr>
        <p:spPr>
          <a:xfrm>
            <a:off x="8007972" y="25444"/>
            <a:ext cx="3985106" cy="231099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0" name="Espace réservé du contenu 2"/>
          <p:cNvSpPr txBox="1">
            <a:spLocks/>
          </p:cNvSpPr>
          <p:nvPr/>
        </p:nvSpPr>
        <p:spPr>
          <a:xfrm>
            <a:off x="3552716" y="2314683"/>
            <a:ext cx="7305197" cy="415858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fr-FR" sz="100" dirty="0" smtClean="0"/>
          </a:p>
        </p:txBody>
      </p:sp>
      <p:sp>
        <p:nvSpPr>
          <p:cNvPr id="19" name="Titre 1">
            <a:extLst>
              <a:ext uri="{FF2B5EF4-FFF2-40B4-BE49-F238E27FC236}">
                <a16:creationId xmlns:a16="http://schemas.microsoft.com/office/drawing/2014/main" id="{30EF2121-FC15-0141-FC57-C49A922A5CA4}"/>
              </a:ext>
            </a:extLst>
          </p:cNvPr>
          <p:cNvSpPr txBox="1">
            <a:spLocks/>
          </p:cNvSpPr>
          <p:nvPr/>
        </p:nvSpPr>
        <p:spPr>
          <a:xfrm>
            <a:off x="0" y="-98211"/>
            <a:ext cx="10124356" cy="93744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sz="4400" dirty="0" smtClean="0"/>
              <a:t>Voie technologique</a:t>
            </a:r>
            <a:endParaRPr lang="fr-FR" sz="44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1" name="Encre 20">
                <a:extLst>
                  <a:ext uri="{FF2B5EF4-FFF2-40B4-BE49-F238E27FC236}">
                    <a16:creationId xmlns:a16="http://schemas.microsoft.com/office/drawing/2014/main" id="{36AA3DA6-54AD-3FCF-283A-148ECC6CF236}"/>
                  </a:ext>
                </a:extLst>
              </p14:cNvPr>
              <p14:cNvContentPartPr/>
              <p14:nvPr/>
            </p14:nvContentPartPr>
            <p14:xfrm>
              <a:off x="253899" y="367803"/>
              <a:ext cx="4062920" cy="259510"/>
            </p14:xfrm>
          </p:contentPart>
        </mc:Choice>
        <mc:Fallback xmlns="">
          <p:pic>
            <p:nvPicPr>
              <p:cNvPr id="21" name="Encre 20">
                <a:extLst>
                  <a:ext uri="{FF2B5EF4-FFF2-40B4-BE49-F238E27FC236}">
                    <a16:creationId xmlns:a16="http://schemas.microsoft.com/office/drawing/2014/main" id="{36AA3DA6-54AD-3FCF-283A-148ECC6CF236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81900" y="223831"/>
                <a:ext cx="4206919" cy="547455"/>
              </a:xfrm>
              <a:prstGeom prst="rect">
                <a:avLst/>
              </a:prstGeom>
            </p:spPr>
          </p:pic>
        </mc:Fallback>
      </mc:AlternateContent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5785628"/>
              </p:ext>
            </p:extLst>
          </p:nvPr>
        </p:nvGraphicFramePr>
        <p:xfrm>
          <a:off x="107395" y="815730"/>
          <a:ext cx="11938100" cy="56481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3850">
                  <a:extLst>
                    <a:ext uri="{9D8B030D-6E8A-4147-A177-3AD203B41FA5}">
                      <a16:colId xmlns:a16="http://schemas.microsoft.com/office/drawing/2014/main" val="1419790350"/>
                    </a:ext>
                  </a:extLst>
                </a:gridCol>
                <a:gridCol w="4476307">
                  <a:extLst>
                    <a:ext uri="{9D8B030D-6E8A-4147-A177-3AD203B41FA5}">
                      <a16:colId xmlns:a16="http://schemas.microsoft.com/office/drawing/2014/main" val="739154624"/>
                    </a:ext>
                  </a:extLst>
                </a:gridCol>
                <a:gridCol w="3359888">
                  <a:extLst>
                    <a:ext uri="{9D8B030D-6E8A-4147-A177-3AD203B41FA5}">
                      <a16:colId xmlns:a16="http://schemas.microsoft.com/office/drawing/2014/main" val="1177653692"/>
                    </a:ext>
                  </a:extLst>
                </a:gridCol>
                <a:gridCol w="3168055">
                  <a:extLst>
                    <a:ext uri="{9D8B030D-6E8A-4147-A177-3AD203B41FA5}">
                      <a16:colId xmlns:a16="http://schemas.microsoft.com/office/drawing/2014/main" val="2233449785"/>
                    </a:ext>
                  </a:extLst>
                </a:gridCol>
              </a:tblGrid>
              <a:tr h="375700">
                <a:tc>
                  <a:txBody>
                    <a:bodyPr/>
                    <a:lstStyle/>
                    <a:p>
                      <a:r>
                        <a:rPr lang="fr-FR" baseline="0" dirty="0" smtClean="0"/>
                        <a:t>8 séries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Intitulés</a:t>
                      </a:r>
                      <a:r>
                        <a:rPr lang="fr-FR" baseline="0" dirty="0" smtClean="0"/>
                        <a:t>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Domaines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Ex</a:t>
                      </a:r>
                      <a:r>
                        <a:rPr lang="fr-FR" baseline="0" dirty="0" smtClean="0"/>
                        <a:t>emple de l</a:t>
                      </a:r>
                      <a:r>
                        <a:rPr lang="fr-FR" dirty="0" smtClean="0"/>
                        <a:t>ieu</a:t>
                      </a:r>
                      <a:r>
                        <a:rPr lang="fr-FR" baseline="0" dirty="0" smtClean="0"/>
                        <a:t>x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3134432"/>
                  </a:ext>
                </a:extLst>
              </a:tr>
              <a:tr h="648468">
                <a:tc>
                  <a:txBody>
                    <a:bodyPr/>
                    <a:lstStyle/>
                    <a:p>
                      <a:pPr algn="l"/>
                      <a:r>
                        <a:rPr lang="fr-FR" sz="1800" b="1" i="1" spc="-1" dirty="0" smtClean="0"/>
                        <a:t>STI2D </a:t>
                      </a:r>
                      <a:endParaRPr lang="fr-F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800" b="1" i="1" spc="-1" dirty="0" smtClean="0"/>
                        <a:t>Industrie et développement durable</a:t>
                      </a:r>
                      <a:endParaRPr lang="fr-F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b="0" i="0" dirty="0" smtClean="0"/>
                        <a:t>Energie,</a:t>
                      </a:r>
                      <a:r>
                        <a:rPr lang="fr-FR" b="0" i="0" baseline="0" dirty="0" smtClean="0"/>
                        <a:t> système informatique, construction </a:t>
                      </a:r>
                      <a:endParaRPr lang="fr-FR" b="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Lycée de secteur (Trévoux)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2605978"/>
                  </a:ext>
                </a:extLst>
              </a:tr>
              <a:tr h="375700">
                <a:tc>
                  <a:txBody>
                    <a:bodyPr/>
                    <a:lstStyle/>
                    <a:p>
                      <a:pPr algn="l"/>
                      <a:r>
                        <a:rPr lang="fr-FR" sz="1800" b="1" i="1" spc="-1" dirty="0" smtClean="0"/>
                        <a:t>STMG</a:t>
                      </a:r>
                      <a:r>
                        <a:rPr lang="fr-FR" sz="1800" spc="-1" dirty="0" smtClean="0">
                          <a:solidFill>
                            <a:srgbClr val="000000"/>
                          </a:solidFill>
                        </a:rPr>
                        <a:t> </a:t>
                      </a:r>
                      <a:endParaRPr lang="fr-F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1" i="1" spc="-1" dirty="0" smtClean="0"/>
                        <a:t>Management et gestion</a:t>
                      </a:r>
                      <a:endParaRPr lang="fr-FR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0" i="0" dirty="0" smtClean="0"/>
                        <a:t>Gestion,</a:t>
                      </a:r>
                      <a:r>
                        <a:rPr lang="fr-FR" b="0" i="0" baseline="0" dirty="0" smtClean="0"/>
                        <a:t> marketing, ressources humaines, finances </a:t>
                      </a:r>
                      <a:endParaRPr lang="fr-FR" b="0" i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Lycée de secteur (Trévoux)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9088645"/>
                  </a:ext>
                </a:extLst>
              </a:tr>
              <a:tr h="701993">
                <a:tc>
                  <a:txBody>
                    <a:bodyPr/>
                    <a:lstStyle/>
                    <a:p>
                      <a:pPr algn="l"/>
                      <a:r>
                        <a:rPr lang="fr-FR" b="1" i="1" spc="-1" dirty="0" smtClean="0"/>
                        <a:t>S2TMD </a:t>
                      </a:r>
                      <a:endParaRPr lang="fr-F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i="1" spc="-1" dirty="0" smtClean="0"/>
                        <a:t>Sciences et techniques du théâtre, de la musique et de la danse</a:t>
                      </a:r>
                      <a:endParaRPr lang="fr-FR" i="1" spc="-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0" i="0" spc="-1" dirty="0" smtClean="0"/>
                        <a:t>Formations artistiques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i="1" spc="-1" dirty="0" smtClean="0"/>
                        <a:t>Lyon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i="1" spc="-1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27221"/>
                  </a:ext>
                </a:extLst>
              </a:tr>
              <a:tr h="926383">
                <a:tc>
                  <a:txBody>
                    <a:bodyPr/>
                    <a:lstStyle/>
                    <a:p>
                      <a:pPr algn="l"/>
                      <a:r>
                        <a:rPr lang="fr-FR" b="1" i="1" spc="-1" dirty="0" smtClean="0"/>
                        <a:t>ST2S </a:t>
                      </a:r>
                      <a:endParaRPr lang="fr-F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i="1" spc="-1" dirty="0" smtClean="0"/>
                        <a:t>Santé et social  </a:t>
                      </a:r>
                      <a:endParaRPr lang="fr-FR" i="1" spc="-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0" i="0" spc="-1" dirty="0" smtClean="0"/>
                        <a:t>Biologie humaine,</a:t>
                      </a:r>
                      <a:r>
                        <a:rPr lang="fr-FR" b="0" i="0" spc="-1" baseline="0" dirty="0" smtClean="0"/>
                        <a:t> sciences sociales </a:t>
                      </a:r>
                      <a:endParaRPr lang="fr-FR" b="0" i="0" spc="-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i="1" spc="-1" dirty="0" smtClean="0"/>
                        <a:t>Bourg-en-Bresse, Belleville-en-Beaujolais, Lyon, Rillieux la Pape, Villefranche (privé), 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8826434"/>
                  </a:ext>
                </a:extLst>
              </a:tr>
              <a:tr h="689766">
                <a:tc>
                  <a:txBody>
                    <a:bodyPr/>
                    <a:lstStyle/>
                    <a:p>
                      <a:pPr algn="l"/>
                      <a:r>
                        <a:rPr lang="fr-FR" sz="1800" b="1" i="1" spc="-1" dirty="0" smtClean="0"/>
                        <a:t>STAV </a:t>
                      </a:r>
                      <a:endParaRPr lang="fr-F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800" b="1" i="1" spc="-1" dirty="0" smtClean="0"/>
                        <a:t>Agronomie et du vivant</a:t>
                      </a:r>
                      <a:r>
                        <a:rPr lang="fr-FR" b="1" i="1" spc="-1" dirty="0" smtClean="0"/>
                        <a:t> </a:t>
                      </a:r>
                      <a:endParaRPr lang="fr-F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b="0" i="0" dirty="0" smtClean="0"/>
                        <a:t>Environnement,</a:t>
                      </a:r>
                      <a:r>
                        <a:rPr lang="fr-FR" b="0" i="0" baseline="0" dirty="0" smtClean="0"/>
                        <a:t> agriculture, agroalimentaire </a:t>
                      </a:r>
                      <a:endParaRPr lang="fr-FR" b="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i="1" spc="-1" dirty="0" err="1" smtClean="0"/>
                        <a:t>Misérieux</a:t>
                      </a:r>
                      <a:r>
                        <a:rPr lang="fr-FR" sz="1800" i="1" spc="-1" dirty="0" smtClean="0"/>
                        <a:t>, Bourg-en-Bresse, Belleville-en-Beaujolais …</a:t>
                      </a:r>
                      <a:endParaRPr lang="fr-FR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1683313"/>
                  </a:ext>
                </a:extLst>
              </a:tr>
              <a:tr h="3757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1" i="1" spc="-1" dirty="0" smtClean="0"/>
                        <a:t>STD2A </a:t>
                      </a:r>
                      <a:endParaRPr lang="fr-F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1" i="1" spc="-1" dirty="0" smtClean="0"/>
                        <a:t>Design et arts appliqués </a:t>
                      </a:r>
                      <a:endParaRPr lang="fr-F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0" i="0" dirty="0" smtClean="0"/>
                        <a:t>Design</a:t>
                      </a:r>
                      <a:r>
                        <a:rPr lang="fr-FR" b="0" i="0" baseline="0" dirty="0" smtClean="0"/>
                        <a:t> graphique, espace, objet</a:t>
                      </a:r>
                      <a:endParaRPr lang="fr-FR" b="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i="1" spc="-1" dirty="0" err="1" smtClean="0"/>
                        <a:t>Bellignat</a:t>
                      </a:r>
                      <a:r>
                        <a:rPr lang="fr-FR" sz="1800" i="1" spc="-1" dirty="0" smtClean="0"/>
                        <a:t>, Lyon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8623042"/>
                  </a:ext>
                </a:extLst>
              </a:tr>
              <a:tr h="375700">
                <a:tc>
                  <a:txBody>
                    <a:bodyPr/>
                    <a:lstStyle/>
                    <a:p>
                      <a:pPr algn="l"/>
                      <a:r>
                        <a:rPr lang="fr-FR" sz="1800" b="1" i="1" spc="-1" dirty="0" smtClean="0"/>
                        <a:t>STHR </a:t>
                      </a:r>
                      <a:endParaRPr lang="fr-F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800" b="1" i="1" spc="-1" dirty="0" smtClean="0"/>
                        <a:t>Hôtellerie et restauration  (2</a:t>
                      </a:r>
                      <a:r>
                        <a:rPr lang="fr-FR" sz="1800" b="1" i="1" spc="-1" baseline="30000" dirty="0" smtClean="0"/>
                        <a:t>nd</a:t>
                      </a:r>
                      <a:r>
                        <a:rPr lang="fr-FR" sz="1800" b="1" i="1" spc="-1" baseline="0" dirty="0" smtClean="0"/>
                        <a:t> </a:t>
                      </a:r>
                      <a:r>
                        <a:rPr lang="fr-FR" sz="1800" b="1" i="1" spc="-1" dirty="0" smtClean="0"/>
                        <a:t>spécifique</a:t>
                      </a:r>
                      <a:r>
                        <a:rPr lang="fr-FR" sz="1800" b="1" i="1" spc="-1" baseline="0" dirty="0" smtClean="0"/>
                        <a:t>)</a:t>
                      </a:r>
                      <a:endParaRPr lang="fr-F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b="0" i="0" dirty="0" smtClean="0"/>
                        <a:t>Cuisine, service,</a:t>
                      </a:r>
                      <a:r>
                        <a:rPr lang="fr-FR" b="0" i="0" baseline="0" dirty="0" smtClean="0"/>
                        <a:t> gestion hôtelière </a:t>
                      </a:r>
                      <a:endParaRPr lang="fr-FR" b="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i="1" spc="-1" dirty="0" smtClean="0"/>
                        <a:t>Dardilly, Lyon</a:t>
                      </a:r>
                      <a:endParaRPr lang="fr-FR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7360720"/>
                  </a:ext>
                </a:extLst>
              </a:tr>
              <a:tr h="648468">
                <a:tc>
                  <a:txBody>
                    <a:bodyPr/>
                    <a:lstStyle/>
                    <a:p>
                      <a:pPr algn="l"/>
                      <a:r>
                        <a:rPr lang="fr-FR" sz="1800" b="1" i="1" spc="-1" dirty="0" smtClean="0"/>
                        <a:t>STL </a:t>
                      </a:r>
                      <a:endParaRPr lang="fr-F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1" i="1" spc="-1" dirty="0" smtClean="0"/>
                        <a:t>Laboratoire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0" i="0" spc="-1" dirty="0" smtClean="0"/>
                        <a:t>Biotechnologies,</a:t>
                      </a:r>
                      <a:r>
                        <a:rPr lang="fr-FR" sz="1800" b="0" i="0" spc="-1" baseline="0" dirty="0" smtClean="0"/>
                        <a:t> physique-chimie en laboratoire </a:t>
                      </a:r>
                      <a:endParaRPr lang="fr-FR" sz="1800" b="0" i="0" spc="-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i="1" spc="-1" dirty="0" smtClean="0"/>
                        <a:t>Ambérieu-en-Bugey, Bourg-en-Bresse, Lyon, </a:t>
                      </a:r>
                      <a:r>
                        <a:rPr lang="fr-FR" i="1" spc="-1" dirty="0" smtClean="0"/>
                        <a:t>Villefranche (privé), </a:t>
                      </a:r>
                      <a:r>
                        <a:rPr lang="fr-FR" sz="1800" i="1" spc="-1" dirty="0" smtClean="0"/>
                        <a:t>...</a:t>
                      </a:r>
                      <a:endParaRPr lang="fr-FR" sz="1800" b="1" i="1" spc="-1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6692936"/>
                  </a:ext>
                </a:extLst>
              </a:tr>
            </a:tbl>
          </a:graphicData>
        </a:graphic>
      </p:graphicFrame>
      <p:sp>
        <p:nvSpPr>
          <p:cNvPr id="15" name="Organigramme : Connecteur 14">
            <a:extLst>
              <a:ext uri="{FF2B5EF4-FFF2-40B4-BE49-F238E27FC236}">
                <a16:creationId xmlns:a16="http://schemas.microsoft.com/office/drawing/2014/main" id="{A08F1B76-747D-81D8-A799-8052DE47E40B}"/>
              </a:ext>
            </a:extLst>
          </p:cNvPr>
          <p:cNvSpPr/>
          <p:nvPr/>
        </p:nvSpPr>
        <p:spPr>
          <a:xfrm>
            <a:off x="11313043" y="6333423"/>
            <a:ext cx="680036" cy="45238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16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7641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14:cNvPr>
              <p14:cNvContentPartPr/>
              <p14:nvPr/>
            </p14:nvContentPartPr>
            <p14:xfrm>
              <a:off x="-144000" y="1269787"/>
              <a:ext cx="360" cy="360"/>
            </p14:xfrm>
          </p:contentPart>
        </mc:Choice>
        <mc:Fallback xmlns="">
          <p:pic>
            <p:nvPicPr>
              <p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216000" y="1125787"/>
                <a:ext cx="144000" cy="288000"/>
              </a:xfrm>
              <a:prstGeom prst="rect">
                <a:avLst/>
              </a:prstGeom>
            </p:spPr>
          </p:pic>
        </mc:Fallback>
      </mc:AlternateContent>
      <p:sp>
        <p:nvSpPr>
          <p:cNvPr id="23" name="Flèche : chevron 22">
            <a:extLst>
              <a:ext uri="{FF2B5EF4-FFF2-40B4-BE49-F238E27FC236}">
                <a16:creationId xmlns:a16="http://schemas.microsoft.com/office/drawing/2014/main" id="{F086F1C2-14A5-88B6-CB14-316262448B3D}"/>
              </a:ext>
            </a:extLst>
          </p:cNvPr>
          <p:cNvSpPr/>
          <p:nvPr/>
        </p:nvSpPr>
        <p:spPr>
          <a:xfrm>
            <a:off x="136058" y="30867"/>
            <a:ext cx="4017343" cy="225676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4" name="Flèche : chevron 23">
            <a:extLst>
              <a:ext uri="{FF2B5EF4-FFF2-40B4-BE49-F238E27FC236}">
                <a16:creationId xmlns:a16="http://schemas.microsoft.com/office/drawing/2014/main" id="{42D32C09-1D5D-54A5-049F-3E455EC731F0}"/>
              </a:ext>
            </a:extLst>
          </p:cNvPr>
          <p:cNvSpPr/>
          <p:nvPr/>
        </p:nvSpPr>
        <p:spPr>
          <a:xfrm>
            <a:off x="4105823" y="34468"/>
            <a:ext cx="3941245" cy="222075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5" name="Flèche : chevron 24">
            <a:extLst>
              <a:ext uri="{FF2B5EF4-FFF2-40B4-BE49-F238E27FC236}">
                <a16:creationId xmlns:a16="http://schemas.microsoft.com/office/drawing/2014/main" id="{0869E123-0803-B9FE-D008-2825E44A7157}"/>
              </a:ext>
            </a:extLst>
          </p:cNvPr>
          <p:cNvSpPr/>
          <p:nvPr/>
        </p:nvSpPr>
        <p:spPr>
          <a:xfrm>
            <a:off x="8007972" y="25444"/>
            <a:ext cx="3985106" cy="231099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Voie générale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0" name="Espace réservé du contenu 2"/>
          <p:cNvSpPr txBox="1">
            <a:spLocks/>
          </p:cNvSpPr>
          <p:nvPr/>
        </p:nvSpPr>
        <p:spPr>
          <a:xfrm>
            <a:off x="3552716" y="2314683"/>
            <a:ext cx="7305197" cy="415858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fr-FR" sz="100" dirty="0" smtClean="0"/>
          </a:p>
        </p:txBody>
      </p:sp>
      <p:sp>
        <p:nvSpPr>
          <p:cNvPr id="19" name="Titre 1">
            <a:extLst>
              <a:ext uri="{FF2B5EF4-FFF2-40B4-BE49-F238E27FC236}">
                <a16:creationId xmlns:a16="http://schemas.microsoft.com/office/drawing/2014/main" id="{30EF2121-FC15-0141-FC57-C49A922A5CA4}"/>
              </a:ext>
            </a:extLst>
          </p:cNvPr>
          <p:cNvSpPr txBox="1">
            <a:spLocks/>
          </p:cNvSpPr>
          <p:nvPr/>
        </p:nvSpPr>
        <p:spPr>
          <a:xfrm>
            <a:off x="106330" y="199511"/>
            <a:ext cx="10124356" cy="93744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sz="4400" dirty="0" smtClean="0"/>
              <a:t>Voie générale 1/2</a:t>
            </a:r>
            <a:endParaRPr lang="fr-FR" sz="44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1" name="Encre 20">
                <a:extLst>
                  <a:ext uri="{FF2B5EF4-FFF2-40B4-BE49-F238E27FC236}">
                    <a16:creationId xmlns:a16="http://schemas.microsoft.com/office/drawing/2014/main" id="{36AA3DA6-54AD-3FCF-283A-148ECC6CF236}"/>
                  </a:ext>
                </a:extLst>
              </p14:cNvPr>
              <p14:cNvContentPartPr/>
              <p14:nvPr/>
            </p14:nvContentPartPr>
            <p14:xfrm>
              <a:off x="360229" y="697423"/>
              <a:ext cx="2755115" cy="131919"/>
            </p14:xfrm>
          </p:contentPart>
        </mc:Choice>
        <mc:Fallback xmlns="">
          <p:pic>
            <p:nvPicPr>
              <p:cNvPr id="21" name="Encre 20">
                <a:extLst>
                  <a:ext uri="{FF2B5EF4-FFF2-40B4-BE49-F238E27FC236}">
                    <a16:creationId xmlns:a16="http://schemas.microsoft.com/office/drawing/2014/main" id="{36AA3DA6-54AD-3FCF-283A-148ECC6CF236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88228" y="553642"/>
                <a:ext cx="2899117" cy="419481"/>
              </a:xfrm>
              <a:prstGeom prst="rect">
                <a:avLst/>
              </a:prstGeom>
            </p:spPr>
          </p:pic>
        </mc:Fallback>
      </mc:AlternateContent>
      <p:sp>
        <p:nvSpPr>
          <p:cNvPr id="11" name="Rectangle : carré corné 6">
            <a:extLst>
              <a:ext uri="{FF2B5EF4-FFF2-40B4-BE49-F238E27FC236}">
                <a16:creationId xmlns:a16="http://schemas.microsoft.com/office/drawing/2014/main" id="{11A2E659-E5FC-259D-0024-7467015F2C1C}"/>
              </a:ext>
            </a:extLst>
          </p:cNvPr>
          <p:cNvSpPr/>
          <p:nvPr/>
        </p:nvSpPr>
        <p:spPr>
          <a:xfrm>
            <a:off x="797442" y="1990764"/>
            <a:ext cx="11036479" cy="3761450"/>
          </a:xfrm>
          <a:prstGeom prst="foldedCorner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3248E0B3-7B8B-3AF3-8EF3-9CEFCE6ED291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40223">
            <a:off x="6126254" y="1653833"/>
            <a:ext cx="612438" cy="612438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191B4C2A-B7EA-68EB-81A3-4585FA6A3BC6}"/>
              </a:ext>
            </a:extLst>
          </p:cNvPr>
          <p:cNvSpPr txBox="1"/>
          <p:nvPr/>
        </p:nvSpPr>
        <p:spPr>
          <a:xfrm>
            <a:off x="1031026" y="2007980"/>
            <a:ext cx="10802895" cy="2920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0"/>
              </a:spcBef>
            </a:pPr>
            <a:endParaRPr lang="fr-FR" sz="1050" dirty="0" smtClean="0"/>
          </a:p>
          <a:p>
            <a:pPr marL="264960" indent="-264960">
              <a:lnSpc>
                <a:spcPct val="170000"/>
              </a:lnSpc>
              <a:spcBef>
                <a:spcPts val="601"/>
              </a:spcBef>
              <a:buClr>
                <a:srgbClr val="0075A2"/>
              </a:buClr>
              <a:buFont typeface="Noto Sans Symbols"/>
              <a:buChar char="⮚"/>
            </a:pPr>
            <a:r>
              <a:rPr lang="fr-FR" sz="2400" dirty="0"/>
              <a:t> Les lycéens choisissent des enseignements de </a:t>
            </a:r>
            <a:r>
              <a:rPr lang="fr-FR" sz="2400" b="1" dirty="0"/>
              <a:t>spécialité</a:t>
            </a:r>
            <a:r>
              <a:rPr lang="fr-FR" sz="2400" dirty="0"/>
              <a:t> et des </a:t>
            </a:r>
            <a:r>
              <a:rPr lang="fr-FR" sz="2400" b="1" dirty="0"/>
              <a:t>options</a:t>
            </a:r>
            <a:r>
              <a:rPr lang="fr-FR" sz="2400" dirty="0"/>
              <a:t> dès la 1</a:t>
            </a:r>
            <a:r>
              <a:rPr lang="fr-FR" sz="2400" baseline="30000" dirty="0"/>
              <a:t>ère</a:t>
            </a:r>
            <a:r>
              <a:rPr lang="fr-FR" sz="2400" dirty="0"/>
              <a:t>. </a:t>
            </a:r>
          </a:p>
          <a:p>
            <a:pPr marL="264960" indent="-264960">
              <a:lnSpc>
                <a:spcPct val="170000"/>
              </a:lnSpc>
              <a:spcBef>
                <a:spcPts val="601"/>
              </a:spcBef>
              <a:buClr>
                <a:srgbClr val="0075A2"/>
              </a:buClr>
              <a:buFont typeface="Noto Sans Symbols"/>
              <a:buChar char="⮚"/>
            </a:pPr>
            <a:r>
              <a:rPr lang="fr-FR" sz="2400" dirty="0"/>
              <a:t> La voie générale vise surtout la </a:t>
            </a:r>
            <a:r>
              <a:rPr lang="fr-FR" sz="2400" b="1" dirty="0"/>
              <a:t>poursuite d’études </a:t>
            </a:r>
            <a:r>
              <a:rPr lang="fr-FR" sz="2400" dirty="0"/>
              <a:t>dans un domaine pour une durée de </a:t>
            </a:r>
            <a:r>
              <a:rPr lang="fr-FR" sz="2400" b="1" dirty="0"/>
              <a:t>3 à 5 ans </a:t>
            </a:r>
            <a:r>
              <a:rPr lang="fr-FR" sz="2400" dirty="0"/>
              <a:t>au moins (licence, master, prépa, grandes écoles).</a:t>
            </a:r>
          </a:p>
          <a:p>
            <a:pPr marL="264960" indent="-264960">
              <a:lnSpc>
                <a:spcPct val="170000"/>
              </a:lnSpc>
              <a:spcBef>
                <a:spcPts val="601"/>
              </a:spcBef>
              <a:buClr>
                <a:srgbClr val="0075A2"/>
              </a:buClr>
              <a:buFont typeface="Noto Sans Symbols"/>
              <a:buChar char="⮚"/>
            </a:pPr>
            <a:r>
              <a:rPr lang="fr-FR" sz="2400" dirty="0"/>
              <a:t> Les enseignements sont plus </a:t>
            </a:r>
            <a:r>
              <a:rPr lang="fr-FR" sz="2400" b="1" dirty="0"/>
              <a:t>théoriques</a:t>
            </a:r>
            <a:r>
              <a:rPr lang="fr-FR" sz="2400" dirty="0"/>
              <a:t> que ceux proposés en voie technologique.</a:t>
            </a:r>
          </a:p>
        </p:txBody>
      </p:sp>
      <p:sp>
        <p:nvSpPr>
          <p:cNvPr id="14" name="Organigramme : Connecteur 13">
            <a:extLst>
              <a:ext uri="{FF2B5EF4-FFF2-40B4-BE49-F238E27FC236}">
                <a16:creationId xmlns:a16="http://schemas.microsoft.com/office/drawing/2014/main" id="{A08F1B76-747D-81D8-A799-8052DE47E40B}"/>
              </a:ext>
            </a:extLst>
          </p:cNvPr>
          <p:cNvSpPr/>
          <p:nvPr/>
        </p:nvSpPr>
        <p:spPr>
          <a:xfrm>
            <a:off x="11313043" y="6333423"/>
            <a:ext cx="680036" cy="45238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17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445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 21"/>
          <p:cNvPicPr>
            <a:picLocks noChangeAspect="1"/>
          </p:cNvPicPr>
          <p:nvPr/>
        </p:nvPicPr>
        <p:blipFill rotWithShape="1">
          <a:blip r:embed="rId2"/>
          <a:srcRect l="30602" t="24611" r="11738" b="25082"/>
          <a:stretch/>
        </p:blipFill>
        <p:spPr>
          <a:xfrm>
            <a:off x="136058" y="869056"/>
            <a:ext cx="12055942" cy="591675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14:cNvPr>
              <p14:cNvContentPartPr/>
              <p14:nvPr/>
            </p14:nvContentPartPr>
            <p14:xfrm>
              <a:off x="-144000" y="1269787"/>
              <a:ext cx="360" cy="360"/>
            </p14:xfrm>
          </p:contentPart>
        </mc:Choice>
        <mc:Fallback xmlns="">
          <p:pic>
            <p:nvPicPr>
              <p:cNvPr id="9" name="Encre 8">
                <a:extLst>
                  <a:ext uri="{FF2B5EF4-FFF2-40B4-BE49-F238E27FC236}">
                    <a16:creationId xmlns:a16="http://schemas.microsoft.com/office/drawing/2014/main" id="{A023750E-BFE9-6659-C578-1F0BB0A004D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216000" y="1125787"/>
                <a:ext cx="144000" cy="288000"/>
              </a:xfrm>
              <a:prstGeom prst="rect">
                <a:avLst/>
              </a:prstGeom>
            </p:spPr>
          </p:pic>
        </mc:Fallback>
      </mc:AlternateContent>
      <p:sp>
        <p:nvSpPr>
          <p:cNvPr id="23" name="Flèche : chevron 22">
            <a:extLst>
              <a:ext uri="{FF2B5EF4-FFF2-40B4-BE49-F238E27FC236}">
                <a16:creationId xmlns:a16="http://schemas.microsoft.com/office/drawing/2014/main" id="{F086F1C2-14A5-88B6-CB14-316262448B3D}"/>
              </a:ext>
            </a:extLst>
          </p:cNvPr>
          <p:cNvSpPr/>
          <p:nvPr/>
        </p:nvSpPr>
        <p:spPr>
          <a:xfrm>
            <a:off x="136058" y="30867"/>
            <a:ext cx="4017343" cy="225676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4" name="Flèche : chevron 23">
            <a:extLst>
              <a:ext uri="{FF2B5EF4-FFF2-40B4-BE49-F238E27FC236}">
                <a16:creationId xmlns:a16="http://schemas.microsoft.com/office/drawing/2014/main" id="{42D32C09-1D5D-54A5-049F-3E455EC731F0}"/>
              </a:ext>
            </a:extLst>
          </p:cNvPr>
          <p:cNvSpPr/>
          <p:nvPr/>
        </p:nvSpPr>
        <p:spPr>
          <a:xfrm>
            <a:off x="4105823" y="34468"/>
            <a:ext cx="3941245" cy="222075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5" name="Flèche : chevron 24">
            <a:extLst>
              <a:ext uri="{FF2B5EF4-FFF2-40B4-BE49-F238E27FC236}">
                <a16:creationId xmlns:a16="http://schemas.microsoft.com/office/drawing/2014/main" id="{0869E123-0803-B9FE-D008-2825E44A7157}"/>
              </a:ext>
            </a:extLst>
          </p:cNvPr>
          <p:cNvSpPr/>
          <p:nvPr/>
        </p:nvSpPr>
        <p:spPr>
          <a:xfrm>
            <a:off x="8007972" y="25444"/>
            <a:ext cx="3985106" cy="231099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Voie générale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0" name="Espace réservé du contenu 2"/>
          <p:cNvSpPr txBox="1">
            <a:spLocks/>
          </p:cNvSpPr>
          <p:nvPr/>
        </p:nvSpPr>
        <p:spPr>
          <a:xfrm>
            <a:off x="3552716" y="2314683"/>
            <a:ext cx="7305197" cy="415858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fr-FR" sz="100" dirty="0" smtClean="0"/>
          </a:p>
        </p:txBody>
      </p:sp>
      <p:sp>
        <p:nvSpPr>
          <p:cNvPr id="19" name="Titre 1">
            <a:extLst>
              <a:ext uri="{FF2B5EF4-FFF2-40B4-BE49-F238E27FC236}">
                <a16:creationId xmlns:a16="http://schemas.microsoft.com/office/drawing/2014/main" id="{30EF2121-FC15-0141-FC57-C49A922A5CA4}"/>
              </a:ext>
            </a:extLst>
          </p:cNvPr>
          <p:cNvSpPr txBox="1">
            <a:spLocks/>
          </p:cNvSpPr>
          <p:nvPr/>
        </p:nvSpPr>
        <p:spPr>
          <a:xfrm>
            <a:off x="0" y="82550"/>
            <a:ext cx="10124356" cy="93744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sz="4400" dirty="0" smtClean="0"/>
              <a:t>Voie générale 2/2</a:t>
            </a:r>
            <a:endParaRPr lang="fr-FR" sz="44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1" name="Encre 20">
                <a:extLst>
                  <a:ext uri="{FF2B5EF4-FFF2-40B4-BE49-F238E27FC236}">
                    <a16:creationId xmlns:a16="http://schemas.microsoft.com/office/drawing/2014/main" id="{36AA3DA6-54AD-3FCF-283A-148ECC6CF236}"/>
                  </a:ext>
                </a:extLst>
              </p14:cNvPr>
              <p14:cNvContentPartPr/>
              <p14:nvPr/>
            </p14:nvContentPartPr>
            <p14:xfrm>
              <a:off x="253899" y="580462"/>
              <a:ext cx="2755115" cy="131919"/>
            </p14:xfrm>
          </p:contentPart>
        </mc:Choice>
        <mc:Fallback xmlns="">
          <p:pic>
            <p:nvPicPr>
              <p:cNvPr id="21" name="Encre 20">
                <a:extLst>
                  <a:ext uri="{FF2B5EF4-FFF2-40B4-BE49-F238E27FC236}">
                    <a16:creationId xmlns:a16="http://schemas.microsoft.com/office/drawing/2014/main" id="{36AA3DA6-54AD-3FCF-283A-148ECC6CF236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81898" y="436681"/>
                <a:ext cx="2899117" cy="419481"/>
              </a:xfrm>
              <a:prstGeom prst="rect">
                <a:avLst/>
              </a:prstGeom>
            </p:spPr>
          </p:pic>
        </mc:Fallback>
      </mc:AlternateContent>
      <p:sp>
        <p:nvSpPr>
          <p:cNvPr id="27" name="Flèche droite 26"/>
          <p:cNvSpPr/>
          <p:nvPr/>
        </p:nvSpPr>
        <p:spPr>
          <a:xfrm>
            <a:off x="160798" y="6450621"/>
            <a:ext cx="313267" cy="134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ZoneTexte 27"/>
          <p:cNvSpPr txBox="1"/>
          <p:nvPr/>
        </p:nvSpPr>
        <p:spPr>
          <a:xfrm>
            <a:off x="474065" y="6333423"/>
            <a:ext cx="62031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Enseignements de Spé non proposées au lycée de Trévoux </a:t>
            </a:r>
            <a:endParaRPr lang="fr-FR" dirty="0"/>
          </a:p>
        </p:txBody>
      </p:sp>
      <p:sp>
        <p:nvSpPr>
          <p:cNvPr id="29" name="Flèche droite 28"/>
          <p:cNvSpPr/>
          <p:nvPr/>
        </p:nvSpPr>
        <p:spPr>
          <a:xfrm>
            <a:off x="6007395" y="2272151"/>
            <a:ext cx="313267" cy="134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Flèche droite 31"/>
          <p:cNvSpPr/>
          <p:nvPr/>
        </p:nvSpPr>
        <p:spPr>
          <a:xfrm>
            <a:off x="6001684" y="2563763"/>
            <a:ext cx="313267" cy="134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Flèche droite 32"/>
          <p:cNvSpPr/>
          <p:nvPr/>
        </p:nvSpPr>
        <p:spPr>
          <a:xfrm>
            <a:off x="6001683" y="3710590"/>
            <a:ext cx="313267" cy="134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Organigramme : Connecteur 34">
            <a:extLst>
              <a:ext uri="{FF2B5EF4-FFF2-40B4-BE49-F238E27FC236}">
                <a16:creationId xmlns:a16="http://schemas.microsoft.com/office/drawing/2014/main" id="{A08F1B76-747D-81D8-A799-8052DE47E40B}"/>
              </a:ext>
            </a:extLst>
          </p:cNvPr>
          <p:cNvSpPr/>
          <p:nvPr/>
        </p:nvSpPr>
        <p:spPr>
          <a:xfrm>
            <a:off x="11313043" y="6333423"/>
            <a:ext cx="680036" cy="45238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18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38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Image 8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9070" y="172519"/>
            <a:ext cx="3866925" cy="5114082"/>
          </a:xfrm>
          <a:prstGeom prst="rect">
            <a:avLst/>
          </a:prstGeom>
        </p:spPr>
      </p:pic>
      <p:sp>
        <p:nvSpPr>
          <p:cNvPr id="3" name="Titre 1">
            <a:extLst>
              <a:ext uri="{FF2B5EF4-FFF2-40B4-BE49-F238E27FC236}">
                <a16:creationId xmlns:a16="http://schemas.microsoft.com/office/drawing/2014/main" id="{7851A3E4-1589-C751-B0DC-B0CB5FF35689}"/>
              </a:ext>
            </a:extLst>
          </p:cNvPr>
          <p:cNvSpPr txBox="1">
            <a:spLocks/>
          </p:cNvSpPr>
          <p:nvPr/>
        </p:nvSpPr>
        <p:spPr>
          <a:xfrm>
            <a:off x="457200" y="189023"/>
            <a:ext cx="9144000" cy="436315"/>
          </a:xfrm>
          <a:prstGeom prst="rect">
            <a:avLst/>
          </a:prstGeom>
          <a:noFill/>
          <a:ln w="0">
            <a:noFill/>
          </a:ln>
        </p:spPr>
        <p:txBody>
          <a:bodyPr vert="horz" lIns="0" tIns="0" rIns="0" bIns="0" rtlCol="0" anchor="ctr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/>
              <a:t>Ressources </a:t>
            </a:r>
            <a:endParaRPr lang="fr-FR" sz="36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Encre 3">
                <a:extLst>
                  <a:ext uri="{FF2B5EF4-FFF2-40B4-BE49-F238E27FC236}">
                    <a16:creationId xmlns:a16="http://schemas.microsoft.com/office/drawing/2014/main" id="{EE88313D-7804-03A2-0EF3-5B254C70DED1}"/>
                  </a:ext>
                </a:extLst>
              </p14:cNvPr>
              <p14:cNvContentPartPr/>
              <p14:nvPr/>
            </p14:nvContentPartPr>
            <p14:xfrm flipV="1">
              <a:off x="412502" y="381105"/>
              <a:ext cx="2192478" cy="45719"/>
            </p14:xfrm>
          </p:contentPart>
        </mc:Choice>
        <mc:Fallback xmlns="">
          <p:pic>
            <p:nvPicPr>
              <p:cNvPr id="4" name="Encre 3">
                <a:extLst>
                  <a:ext uri="{FF2B5EF4-FFF2-40B4-BE49-F238E27FC236}">
                    <a16:creationId xmlns:a16="http://schemas.microsoft.com/office/drawing/2014/main" id="{EE88313D-7804-03A2-0EF3-5B254C70DED1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 flipV="1">
                <a:off x="340499" y="237108"/>
                <a:ext cx="2336483" cy="333713"/>
              </a:xfrm>
              <a:prstGeom prst="rect">
                <a:avLst/>
              </a:prstGeom>
            </p:spPr>
          </p:pic>
        </mc:Fallback>
      </mc:AlternateContent>
      <p:sp>
        <p:nvSpPr>
          <p:cNvPr id="6" name="ZoneTexte 5"/>
          <p:cNvSpPr txBox="1"/>
          <p:nvPr/>
        </p:nvSpPr>
        <p:spPr>
          <a:xfrm>
            <a:off x="327438" y="587201"/>
            <a:ext cx="7432158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 smtClean="0"/>
          </a:p>
          <a:p>
            <a:r>
              <a:rPr lang="fr-FR" sz="2400" dirty="0" smtClean="0"/>
              <a:t>Onisep : </a:t>
            </a:r>
          </a:p>
          <a:p>
            <a:pPr marL="285750" indent="-285750">
              <a:buFontTx/>
              <a:buChar char="-"/>
            </a:pPr>
            <a:r>
              <a:rPr lang="fr-FR" sz="2400" dirty="0">
                <a:hlinkClick r:id="rId5"/>
              </a:rPr>
              <a:t>Accueil </a:t>
            </a:r>
            <a:r>
              <a:rPr lang="fr-FR" sz="2400" dirty="0" smtClean="0">
                <a:hlinkClick r:id="rId5"/>
              </a:rPr>
              <a:t>– Onisep</a:t>
            </a:r>
            <a:r>
              <a:rPr lang="fr-FR" sz="2400" dirty="0"/>
              <a:t> : www.onisep.fr</a:t>
            </a:r>
          </a:p>
          <a:p>
            <a:pPr marL="285750" indent="-285750">
              <a:buFontTx/>
              <a:buChar char="-"/>
            </a:pPr>
            <a:r>
              <a:rPr lang="fr-FR" sz="2400" dirty="0" smtClean="0">
                <a:hlinkClick r:id="rId6"/>
              </a:rPr>
              <a:t>Guide </a:t>
            </a:r>
            <a:r>
              <a:rPr lang="fr-FR" sz="2400" dirty="0">
                <a:hlinkClick r:id="rId6"/>
              </a:rPr>
              <a:t>Onisep Après la 3e - Rentrée 2026 </a:t>
            </a:r>
            <a:r>
              <a:rPr lang="fr-FR" sz="2400" dirty="0" smtClean="0">
                <a:hlinkClick r:id="rId6"/>
              </a:rPr>
              <a:t>– Onisep</a:t>
            </a:r>
            <a:r>
              <a:rPr lang="fr-FR" sz="2400" dirty="0"/>
              <a:t> : www.onisep.fr/orientation/le-college/apres-la-3-telechargez-le-guide-gratuit</a:t>
            </a:r>
            <a:endParaRPr lang="fr-FR" sz="2400" dirty="0" smtClean="0"/>
          </a:p>
          <a:p>
            <a:pPr marL="285750" indent="-285750">
              <a:buFontTx/>
              <a:buChar char="-"/>
            </a:pPr>
            <a:endParaRPr lang="fr-FR" sz="2400" dirty="0" smtClean="0"/>
          </a:p>
          <a:p>
            <a:r>
              <a:rPr lang="fr-FR" sz="2400" dirty="0" smtClean="0"/>
              <a:t>Région Auvergne-Rhône-Alpes :</a:t>
            </a:r>
          </a:p>
          <a:p>
            <a:pPr marL="285750" indent="-285750">
              <a:buFontTx/>
              <a:buChar char="-"/>
            </a:pPr>
            <a:r>
              <a:rPr lang="fr-FR" sz="2400" dirty="0">
                <a:hlinkClick r:id="rId7"/>
              </a:rPr>
              <a:t>Tout savoir sur la formation en </a:t>
            </a:r>
            <a:r>
              <a:rPr lang="fr-FR" sz="2400" dirty="0" smtClean="0">
                <a:hlinkClick r:id="rId7"/>
              </a:rPr>
              <a:t>Auvergne-Rhône-Alpes</a:t>
            </a:r>
            <a:r>
              <a:rPr lang="fr-FR" sz="2400" dirty="0"/>
              <a:t> : </a:t>
            </a:r>
            <a:r>
              <a:rPr lang="fr-FR" sz="2400" dirty="0" smtClean="0">
                <a:hlinkClick r:id="rId8"/>
              </a:rPr>
              <a:t>www.coteformations.fr</a:t>
            </a:r>
            <a:endParaRPr lang="fr-FR" sz="2400" dirty="0" smtClean="0"/>
          </a:p>
          <a:p>
            <a:endParaRPr lang="fr-FR" sz="2400" dirty="0" smtClean="0"/>
          </a:p>
          <a:p>
            <a:pPr marL="285750" indent="-285750">
              <a:buFontTx/>
              <a:buChar char="-"/>
            </a:pPr>
            <a:r>
              <a:rPr lang="fr-FR" sz="2400" dirty="0"/>
              <a:t>oreka.auvergnerhonealpes-orientation.fr</a:t>
            </a:r>
          </a:p>
          <a:p>
            <a:pPr marL="285750" indent="-285750">
              <a:buFontTx/>
              <a:buChar char="-"/>
            </a:pPr>
            <a:endParaRPr lang="fr-FR" sz="2400" dirty="0" smtClean="0"/>
          </a:p>
          <a:p>
            <a:pPr marL="285750" indent="-285750">
              <a:buFontTx/>
              <a:buChar char="-"/>
            </a:pPr>
            <a:endParaRPr lang="fr-FR" sz="2400" dirty="0" smtClean="0"/>
          </a:p>
          <a:p>
            <a:endParaRPr lang="fr-FR" sz="2400" dirty="0"/>
          </a:p>
          <a:p>
            <a:endParaRPr lang="fr-FR" sz="2400" dirty="0" smtClean="0"/>
          </a:p>
          <a:p>
            <a:pPr marL="285750" indent="-285750">
              <a:buFontTx/>
              <a:buChar char="-"/>
            </a:pPr>
            <a:endParaRPr lang="fr-FR" sz="2400" dirty="0" smtClean="0"/>
          </a:p>
        </p:txBody>
      </p:sp>
      <p:sp>
        <p:nvSpPr>
          <p:cNvPr id="7" name="Flèche en arc 6"/>
          <p:cNvSpPr/>
          <p:nvPr/>
        </p:nvSpPr>
        <p:spPr>
          <a:xfrm rot="6118074" flipH="1" flipV="1">
            <a:off x="7504421" y="4817492"/>
            <a:ext cx="869824" cy="1227132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4320981"/>
              <a:gd name="adj5" fmla="val 12500"/>
            </a:avLst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chemeClr val="accent4"/>
                </a:solidFill>
              </a:ln>
              <a:solidFill>
                <a:schemeClr val="accent4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108068" y="5534170"/>
            <a:ext cx="76625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hlinkClick r:id="rId9"/>
              </a:rPr>
              <a:t>Guide « Après la 3e » - Académie de Lyon - Auvergne-Rhône-Alpes Orientation</a:t>
            </a:r>
            <a:r>
              <a:rPr lang="fr-FR" sz="2400" dirty="0"/>
              <a:t> : </a:t>
            </a:r>
            <a:r>
              <a:rPr lang="fr-FR" sz="2400" dirty="0" smtClean="0"/>
              <a:t>www.auvergnerhonealpes-orientation.fr/publi/guide-apres-la-3e-academie-de-lyon</a:t>
            </a:r>
            <a:endParaRPr lang="fr-FR" dirty="0"/>
          </a:p>
        </p:txBody>
      </p:sp>
      <p:sp>
        <p:nvSpPr>
          <p:cNvPr id="10" name="Organigramme : Connecteur 9">
            <a:extLst>
              <a:ext uri="{FF2B5EF4-FFF2-40B4-BE49-F238E27FC236}">
                <a16:creationId xmlns:a16="http://schemas.microsoft.com/office/drawing/2014/main" id="{A08F1B76-747D-81D8-A799-8052DE47E40B}"/>
              </a:ext>
            </a:extLst>
          </p:cNvPr>
          <p:cNvSpPr/>
          <p:nvPr/>
        </p:nvSpPr>
        <p:spPr>
          <a:xfrm>
            <a:off x="11313043" y="6333423"/>
            <a:ext cx="680036" cy="45238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19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997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367AB1E-0D6B-2587-F4DA-BE1CEAAD3316}"/>
              </a:ext>
            </a:extLst>
          </p:cNvPr>
          <p:cNvSpPr/>
          <p:nvPr/>
        </p:nvSpPr>
        <p:spPr>
          <a:xfrm>
            <a:off x="-33689" y="-77261"/>
            <a:ext cx="12259377" cy="6857999"/>
          </a:xfrm>
          <a:prstGeom prst="rect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DB40ACB-FFBE-9395-CFCE-981C7D8D55D2}"/>
              </a:ext>
            </a:extLst>
          </p:cNvPr>
          <p:cNvSpPr/>
          <p:nvPr/>
        </p:nvSpPr>
        <p:spPr>
          <a:xfrm>
            <a:off x="-33689" y="5270501"/>
            <a:ext cx="12259377" cy="158750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444195-9B06-620F-C1D4-2DD5DA0EAB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888" y="1157383"/>
            <a:ext cx="10483093" cy="2106812"/>
          </a:xfrm>
          <a:ln>
            <a:noFill/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6600" dirty="0"/>
          </a:p>
          <a:p>
            <a:pPr marL="0" indent="0" algn="ctr">
              <a:buNone/>
            </a:pPr>
            <a:r>
              <a:rPr lang="fr-FR" sz="6600" dirty="0"/>
              <a:t>Merci de votre attention !</a:t>
            </a:r>
          </a:p>
          <a:p>
            <a:pPr marL="0" indent="0" algn="ctr">
              <a:buNone/>
            </a:pPr>
            <a:endParaRPr lang="fr-FR" sz="6600" dirty="0"/>
          </a:p>
          <a:p>
            <a:pPr marL="0" indent="0" algn="just">
              <a:buNone/>
            </a:pPr>
            <a:endParaRPr lang="fr-FR" dirty="0"/>
          </a:p>
        </p:txBody>
      </p: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5CF318BF-7E77-C07D-7DBE-E34A9BFED78B}"/>
              </a:ext>
            </a:extLst>
          </p:cNvPr>
          <p:cNvCxnSpPr>
            <a:cxnSpLocks/>
          </p:cNvCxnSpPr>
          <p:nvPr/>
        </p:nvCxnSpPr>
        <p:spPr>
          <a:xfrm>
            <a:off x="2870200" y="5452968"/>
            <a:ext cx="0" cy="1271892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7" name="ZoneTexte 16">
            <a:extLst>
              <a:ext uri="{FF2B5EF4-FFF2-40B4-BE49-F238E27FC236}">
                <a16:creationId xmlns:a16="http://schemas.microsoft.com/office/drawing/2014/main" id="{394AED0D-E96B-8A84-4A3D-2EC5682FB6FD}"/>
              </a:ext>
            </a:extLst>
          </p:cNvPr>
          <p:cNvSpPr txBox="1"/>
          <p:nvPr/>
        </p:nvSpPr>
        <p:spPr>
          <a:xfrm>
            <a:off x="3116044" y="5452968"/>
            <a:ext cx="85966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</a:rPr>
              <a:t>Orientation après troisième </a:t>
            </a:r>
            <a:endParaRPr lang="fr-FR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fr-FR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</a:rPr>
              <a:t>Isabelle CHAMBA </a:t>
            </a:r>
            <a:endParaRPr lang="fr-FR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</a:rPr>
              <a:t>Mars 2026</a:t>
            </a:r>
            <a:endParaRPr lang="fr-FR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0717" y="5452968"/>
            <a:ext cx="3156116" cy="1278427"/>
          </a:xfrm>
          <a:prstGeom prst="rect">
            <a:avLst/>
          </a:prstGeom>
        </p:spPr>
      </p:pic>
      <p:pic>
        <p:nvPicPr>
          <p:cNvPr id="7170" name="Picture 2" descr="Le Centre d'Information et d'Orientation (CIO) | Château-Thier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491" y="5270501"/>
            <a:ext cx="2130425" cy="1513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934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/>
          <a:srcRect l="29539" t="25366" r="11950" b="24704"/>
          <a:stretch/>
        </p:blipFill>
        <p:spPr>
          <a:xfrm>
            <a:off x="42153" y="915521"/>
            <a:ext cx="12107694" cy="5811694"/>
          </a:xfrm>
          <a:prstGeom prst="rect">
            <a:avLst/>
          </a:prstGeom>
        </p:spPr>
      </p:pic>
      <p:sp>
        <p:nvSpPr>
          <p:cNvPr id="6" name="Flèche droite 5"/>
          <p:cNvSpPr/>
          <p:nvPr/>
        </p:nvSpPr>
        <p:spPr>
          <a:xfrm>
            <a:off x="6402106" y="6549512"/>
            <a:ext cx="313267" cy="134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6715373" y="6432314"/>
            <a:ext cx="4292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Options proposées dans le lycée de secteur </a:t>
            </a:r>
            <a:endParaRPr lang="fr-FR" dirty="0"/>
          </a:p>
        </p:txBody>
      </p:sp>
      <p:sp>
        <p:nvSpPr>
          <p:cNvPr id="8" name="Flèche droite 7"/>
          <p:cNvSpPr/>
          <p:nvPr/>
        </p:nvSpPr>
        <p:spPr>
          <a:xfrm>
            <a:off x="29728" y="1981053"/>
            <a:ext cx="313267" cy="134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Flèche droite 8"/>
          <p:cNvSpPr/>
          <p:nvPr/>
        </p:nvSpPr>
        <p:spPr>
          <a:xfrm>
            <a:off x="26735" y="3836308"/>
            <a:ext cx="313267" cy="134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lèche : chevron 22">
            <a:extLst>
              <a:ext uri="{FF2B5EF4-FFF2-40B4-BE49-F238E27FC236}">
                <a16:creationId xmlns:a16="http://schemas.microsoft.com/office/drawing/2014/main" id="{F086F1C2-14A5-88B6-CB14-316262448B3D}"/>
              </a:ext>
            </a:extLst>
          </p:cNvPr>
          <p:cNvSpPr/>
          <p:nvPr/>
        </p:nvSpPr>
        <p:spPr>
          <a:xfrm>
            <a:off x="136058" y="30867"/>
            <a:ext cx="4017343" cy="225676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1" name="Flèche : chevron 23">
            <a:extLst>
              <a:ext uri="{FF2B5EF4-FFF2-40B4-BE49-F238E27FC236}">
                <a16:creationId xmlns:a16="http://schemas.microsoft.com/office/drawing/2014/main" id="{42D32C09-1D5D-54A5-049F-3E455EC731F0}"/>
              </a:ext>
            </a:extLst>
          </p:cNvPr>
          <p:cNvSpPr/>
          <p:nvPr/>
        </p:nvSpPr>
        <p:spPr>
          <a:xfrm>
            <a:off x="4105823" y="34468"/>
            <a:ext cx="3941245" cy="222075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accent3">
                    <a:lumMod val="50000"/>
                  </a:schemeClr>
                </a:solidFill>
                <a:latin typeface="+mj-lt"/>
              </a:rPr>
              <a:t> </a:t>
            </a:r>
            <a:r>
              <a:rPr lang="fr-FR" b="1" dirty="0" smtClean="0">
                <a:solidFill>
                  <a:schemeClr val="accent3">
                    <a:lumMod val="50000"/>
                  </a:schemeClr>
                </a:solidFill>
                <a:latin typeface="+mj-lt"/>
              </a:rPr>
              <a:t>Voie technologique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2" name="Flèche : chevron 24">
            <a:extLst>
              <a:ext uri="{FF2B5EF4-FFF2-40B4-BE49-F238E27FC236}">
                <a16:creationId xmlns:a16="http://schemas.microsoft.com/office/drawing/2014/main" id="{0869E123-0803-B9FE-D008-2825E44A7157}"/>
              </a:ext>
            </a:extLst>
          </p:cNvPr>
          <p:cNvSpPr/>
          <p:nvPr/>
        </p:nvSpPr>
        <p:spPr>
          <a:xfrm>
            <a:off x="8007972" y="25444"/>
            <a:ext cx="3985106" cy="231099"/>
          </a:xfrm>
          <a:prstGeom prst="chevron">
            <a:avLst/>
          </a:prstGeom>
          <a:solidFill>
            <a:srgbClr val="DBE6E8"/>
          </a:solidFill>
          <a:ln>
            <a:solidFill>
              <a:srgbClr val="DBE6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3" name="Titre 1">
            <a:extLst>
              <a:ext uri="{FF2B5EF4-FFF2-40B4-BE49-F238E27FC236}">
                <a16:creationId xmlns:a16="http://schemas.microsoft.com/office/drawing/2014/main" id="{30EF2121-FC15-0141-FC57-C49A922A5CA4}"/>
              </a:ext>
            </a:extLst>
          </p:cNvPr>
          <p:cNvSpPr txBox="1">
            <a:spLocks/>
          </p:cNvSpPr>
          <p:nvPr/>
        </p:nvSpPr>
        <p:spPr>
          <a:xfrm>
            <a:off x="0" y="82550"/>
            <a:ext cx="10124356" cy="93744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sz="4400" dirty="0" smtClean="0"/>
              <a:t>Voie technologique</a:t>
            </a:r>
            <a:endParaRPr lang="fr-FR" sz="44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4" name="Encre 13">
                <a:extLst>
                  <a:ext uri="{FF2B5EF4-FFF2-40B4-BE49-F238E27FC236}">
                    <a16:creationId xmlns:a16="http://schemas.microsoft.com/office/drawing/2014/main" id="{36AA3DA6-54AD-3FCF-283A-148ECC6CF236}"/>
                  </a:ext>
                </a:extLst>
              </p14:cNvPr>
              <p14:cNvContentPartPr/>
              <p14:nvPr/>
            </p14:nvContentPartPr>
            <p14:xfrm>
              <a:off x="253899" y="580462"/>
              <a:ext cx="4062920" cy="259510"/>
            </p14:xfrm>
          </p:contentPart>
        </mc:Choice>
        <mc:Fallback xmlns="">
          <p:pic>
            <p:nvPicPr>
              <p:cNvPr id="14" name="Encre 13">
                <a:extLst>
                  <a:ext uri="{FF2B5EF4-FFF2-40B4-BE49-F238E27FC236}">
                    <a16:creationId xmlns:a16="http://schemas.microsoft.com/office/drawing/2014/main" id="{36AA3DA6-54AD-3FCF-283A-148ECC6CF23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81900" y="436490"/>
                <a:ext cx="4206919" cy="547455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22488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475</TotalTime>
  <Words>1219</Words>
  <Application>Microsoft Office PowerPoint</Application>
  <PresentationFormat>Grand écran</PresentationFormat>
  <Paragraphs>270</Paragraphs>
  <Slides>22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30" baseType="lpstr">
      <vt:lpstr>Arial</vt:lpstr>
      <vt:lpstr>Calibri</vt:lpstr>
      <vt:lpstr>Calibri Light</vt:lpstr>
      <vt:lpstr>Gill Sans</vt:lpstr>
      <vt:lpstr>Noto Sans Symbols</vt:lpstr>
      <vt:lpstr>Wingdings</vt:lpstr>
      <vt:lpstr>Wingdings 3</vt:lpstr>
      <vt:lpstr>Thème Office</vt:lpstr>
      <vt:lpstr>Orientation après la 3ème</vt:lpstr>
      <vt:lpstr>Sommaire</vt:lpstr>
      <vt:lpstr>    Calendrier de l’orientation Post-3ème  </vt:lpstr>
      <vt:lpstr>Présentation PowerPoint</vt:lpstr>
      <vt:lpstr>Présentation PowerPoint</vt:lpstr>
      <vt:lpstr>Voie professionnelle   (CAP ou BAC PRO)  </vt:lpstr>
      <vt:lpstr>Voie professionnelle (CAP ou BAC PRO)  </vt:lpstr>
      <vt:lpstr>Le CAP (Certificat d’Aptitude Professionnel)  </vt:lpstr>
      <vt:lpstr>Le BAC professionnel 1/2 </vt:lpstr>
      <vt:lpstr>Le BAC professionnel 2/2 </vt:lpstr>
      <vt:lpstr>Apprentissage (CAP ou BAC PRO) </vt:lpstr>
      <vt:lpstr>Voie générale et technologique     </vt:lpstr>
      <vt:lpstr>Seconde Générale et Technologique (GT)</vt:lpstr>
      <vt:lpstr>Présentation PowerPoint</vt:lpstr>
      <vt:lpstr>Sections linguistiques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Développer le pouvoir d’agir de la personne présentant une symptomatologie dépressive</dc:title>
  <dc:creator>Maëva Aubry</dc:creator>
  <cp:lastModifiedBy>cio</cp:lastModifiedBy>
  <cp:revision>125</cp:revision>
  <cp:lastPrinted>2026-03-04T22:46:10Z</cp:lastPrinted>
  <dcterms:created xsi:type="dcterms:W3CDTF">2022-05-14T14:53:13Z</dcterms:created>
  <dcterms:modified xsi:type="dcterms:W3CDTF">2026-03-05T14:39:43Z</dcterms:modified>
</cp:coreProperties>
</file>